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19" r:id="rId2"/>
    <p:sldMasterId id="2147483731" r:id="rId3"/>
    <p:sldMasterId id="2147483734" r:id="rId4"/>
    <p:sldMasterId id="2147483746" r:id="rId5"/>
  </p:sldMasterIdLst>
  <p:notesMasterIdLst>
    <p:notesMasterId r:id="rId37"/>
  </p:notesMasterIdLst>
  <p:sldIdLst>
    <p:sldId id="521" r:id="rId6"/>
    <p:sldId id="522" r:id="rId7"/>
    <p:sldId id="462" r:id="rId8"/>
    <p:sldId id="501" r:id="rId9"/>
    <p:sldId id="497" r:id="rId10"/>
    <p:sldId id="476" r:id="rId11"/>
    <p:sldId id="500" r:id="rId12"/>
    <p:sldId id="479" r:id="rId13"/>
    <p:sldId id="478" r:id="rId14"/>
    <p:sldId id="499" r:id="rId15"/>
    <p:sldId id="409" r:id="rId16"/>
    <p:sldId id="523" r:id="rId17"/>
    <p:sldId id="528" r:id="rId18"/>
    <p:sldId id="529" r:id="rId19"/>
    <p:sldId id="530" r:id="rId20"/>
    <p:sldId id="531" r:id="rId21"/>
    <p:sldId id="532" r:id="rId22"/>
    <p:sldId id="533" r:id="rId23"/>
    <p:sldId id="534" r:id="rId24"/>
    <p:sldId id="524" r:id="rId25"/>
    <p:sldId id="525" r:id="rId26"/>
    <p:sldId id="475" r:id="rId27"/>
    <p:sldId id="526" r:id="rId28"/>
    <p:sldId id="498" r:id="rId29"/>
    <p:sldId id="503" r:id="rId30"/>
    <p:sldId id="502" r:id="rId31"/>
    <p:sldId id="527" r:id="rId32"/>
    <p:sldId id="395" r:id="rId33"/>
    <p:sldId id="494" r:id="rId34"/>
    <p:sldId id="459" r:id="rId35"/>
    <p:sldId id="26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76"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8F98"/>
    <a:srgbClr val="F8D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050" autoAdjust="0"/>
    <p:restoredTop sz="93096" autoAdjust="0"/>
  </p:normalViewPr>
  <p:slideViewPr>
    <p:cSldViewPr snapToGrid="0" snapToObjects="1" showGuides="1">
      <p:cViewPr varScale="1">
        <p:scale>
          <a:sx n="78" d="100"/>
          <a:sy n="78" d="100"/>
        </p:scale>
        <p:origin x="792" y="72"/>
      </p:cViewPr>
      <p:guideLst>
        <p:guide pos="476"/>
        <p:guide orient="horz" pos="216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AA443A-38D0-C947-8907-9AE6060BEBC7}" type="datetimeFigureOut">
              <a:rPr lang="en-US" smtClean="0"/>
              <a:t>1/14/2020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FC123-0DD9-D34C-A610-6638607C77E3}" type="slidenum">
              <a:rPr lang="en-US" smtClean="0"/>
              <a:t>‹#›</a:t>
            </a:fld>
            <a:endParaRPr lang="en-US"/>
          </a:p>
        </p:txBody>
      </p:sp>
    </p:spTree>
    <p:extLst>
      <p:ext uri="{BB962C8B-B14F-4D97-AF65-F5344CB8AC3E}">
        <p14:creationId xmlns:p14="http://schemas.microsoft.com/office/powerpoint/2010/main" val="256668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586800" y="1481565"/>
            <a:ext cx="7970400" cy="939687"/>
          </a:xfrm>
          <a:prstGeom prst="rect">
            <a:avLst/>
          </a:prstGeom>
        </p:spPr>
        <p:txBody>
          <a:bodyPr lIns="0" rIns="0">
            <a:noAutofit/>
          </a:bodyPr>
          <a:lstStyle>
            <a:lvl1pPr algn="l">
              <a:lnSpc>
                <a:spcPct val="90000"/>
              </a:lnSpc>
              <a:defRPr sz="2800" b="1" baseline="0">
                <a:solidFill>
                  <a:schemeClr val="accent6"/>
                </a:solidFill>
                <a:latin typeface="arial" charset="0"/>
              </a:defRPr>
            </a:lvl1pPr>
          </a:lstStyle>
          <a:p>
            <a:r>
              <a:rPr lang="en-US" dirty="0"/>
              <a:t>Click to edit Master title style</a:t>
            </a:r>
            <a:br>
              <a:rPr lang="en-US" dirty="0"/>
            </a:br>
            <a:br>
              <a:rPr lang="en-US" dirty="0"/>
            </a:br>
            <a:br>
              <a:rPr lang="en-US" dirty="0"/>
            </a:br>
            <a:endParaRPr lang="en-GB" dirty="0"/>
          </a:p>
        </p:txBody>
      </p:sp>
      <p:sp>
        <p:nvSpPr>
          <p:cNvPr id="10" name="Subtitle 2"/>
          <p:cNvSpPr>
            <a:spLocks noGrp="1"/>
          </p:cNvSpPr>
          <p:nvPr>
            <p:ph type="subTitle" idx="1" hasCustomPrompt="1"/>
          </p:nvPr>
        </p:nvSpPr>
        <p:spPr>
          <a:xfrm>
            <a:off x="586555" y="2426403"/>
            <a:ext cx="7970400" cy="302944"/>
          </a:xfrm>
          <a:prstGeom prst="rect">
            <a:avLst/>
          </a:prstGeom>
        </p:spPr>
        <p:txBody>
          <a:bodyPr lIns="0" rIns="0">
            <a:noAutofit/>
          </a:bodyPr>
          <a:lstStyle>
            <a:lvl1pPr marL="0" indent="0" algn="l">
              <a:spcBef>
                <a:spcPts val="0"/>
              </a:spcBef>
              <a:buNone/>
              <a:defRPr sz="160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text styles</a:t>
            </a:r>
            <a:endParaRPr lang="en-GB" dirty="0"/>
          </a:p>
        </p:txBody>
      </p:sp>
      <p:sp>
        <p:nvSpPr>
          <p:cNvPr id="16" name="Picture Placeholder 2"/>
          <p:cNvSpPr>
            <a:spLocks noGrp="1"/>
          </p:cNvSpPr>
          <p:nvPr>
            <p:ph type="pic" idx="21" hasCustomPrompt="1"/>
          </p:nvPr>
        </p:nvSpPr>
        <p:spPr>
          <a:xfrm>
            <a:off x="0" y="3400424"/>
            <a:ext cx="9144000" cy="3457575"/>
          </a:xfrm>
        </p:spPr>
        <p:txBody>
          <a:bodyPr anchor="t">
            <a:normAutofit/>
          </a:bodyPr>
          <a:lstStyle>
            <a:lvl1pPr marL="0" indent="0">
              <a:buNone/>
              <a:defRPr sz="20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a:t>
            </a:r>
            <a:r>
              <a:rPr lang="en-US"/>
              <a:t>to add  </a:t>
            </a:r>
            <a:endParaRPr lang="en-US" dirty="0"/>
          </a:p>
        </p:txBody>
      </p:sp>
      <p:sp>
        <p:nvSpPr>
          <p:cNvPr id="7" name="Text Placeholder 18"/>
          <p:cNvSpPr>
            <a:spLocks noGrp="1"/>
          </p:cNvSpPr>
          <p:nvPr>
            <p:ph type="body" sz="quarter" idx="16"/>
          </p:nvPr>
        </p:nvSpPr>
        <p:spPr>
          <a:xfrm>
            <a:off x="586554" y="2735066"/>
            <a:ext cx="4048507" cy="532741"/>
          </a:xfrm>
          <a:prstGeom prst="rect">
            <a:avLst/>
          </a:prstGeom>
        </p:spPr>
        <p:txBody>
          <a:bodyPr lIns="0" tIns="0" rIns="0" bIns="0">
            <a:noAutofit/>
          </a:bodyPr>
          <a:lstStyle>
            <a:lvl1pPr marL="0" indent="0">
              <a:lnSpc>
                <a:spcPct val="100000"/>
              </a:lnSpc>
              <a:spcBef>
                <a:spcPts val="0"/>
              </a:spcBef>
              <a:buNone/>
              <a:defRPr sz="1400" b="0" baseline="0">
                <a:solidFill>
                  <a:schemeClr val="accent5"/>
                </a:solidFill>
              </a:defRPr>
            </a:lvl1pPr>
            <a:lvl2pPr>
              <a:defRPr sz="1400"/>
            </a:lvl2pPr>
            <a:lvl3pPr>
              <a:defRPr sz="1200"/>
            </a:lvl3pPr>
            <a:lvl4pPr>
              <a:defRPr sz="1100"/>
            </a:lvl4pPr>
            <a:lvl5pPr>
              <a:defRPr sz="1100"/>
            </a:lvl5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0" y="0"/>
            <a:ext cx="1809750" cy="10795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s and 2 Images">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5334000" y="1440000"/>
            <a:ext cx="3810000" cy="2304000"/>
          </a:xfrm>
        </p:spPr>
        <p:txBody>
          <a:bodyPr anchor="t">
            <a:normAutofit/>
          </a:bodyPr>
          <a:lstStyle>
            <a:lvl1pPr marL="0" indent="0">
              <a:buNone/>
              <a:defRPr sz="20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  </a:t>
            </a:r>
          </a:p>
        </p:txBody>
      </p:sp>
      <p:sp>
        <p:nvSpPr>
          <p:cNvPr id="12" name="Picture Placeholder 2"/>
          <p:cNvSpPr>
            <a:spLocks noGrp="1"/>
          </p:cNvSpPr>
          <p:nvPr>
            <p:ph type="pic" idx="21" hasCustomPrompt="1"/>
          </p:nvPr>
        </p:nvSpPr>
        <p:spPr>
          <a:xfrm>
            <a:off x="5334000" y="3811531"/>
            <a:ext cx="3810000" cy="2304000"/>
          </a:xfrm>
        </p:spPr>
        <p:txBody>
          <a:bodyPr anchor="t">
            <a:normAutofit/>
          </a:bodyPr>
          <a:lstStyle>
            <a:lvl1pPr marL="0" indent="0">
              <a:buNone/>
              <a:defRPr sz="20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  </a:t>
            </a:r>
          </a:p>
        </p:txBody>
      </p:sp>
      <p:sp>
        <p:nvSpPr>
          <p:cNvPr id="13" name="Text Placeholder 6"/>
          <p:cNvSpPr>
            <a:spLocks noGrp="1"/>
          </p:cNvSpPr>
          <p:nvPr>
            <p:ph type="body" sz="quarter" idx="20"/>
          </p:nvPr>
        </p:nvSpPr>
        <p:spPr>
          <a:xfrm>
            <a:off x="586800" y="6402877"/>
            <a:ext cx="5465520" cy="360000"/>
          </a:xfrm>
        </p:spPr>
        <p:txBody>
          <a:bodyPr tIns="46800">
            <a:normAutofit/>
          </a:bodyPr>
          <a:lstStyle>
            <a:lvl1pPr marL="0" indent="0" algn="l">
              <a:buNone/>
              <a:defRPr sz="1000" baseline="0">
                <a:solidFill>
                  <a:schemeClr val="bg1">
                    <a:lumMod val="50000"/>
                  </a:schemeClr>
                </a:solidFill>
              </a:defRPr>
            </a:lvl1pPr>
          </a:lstStyle>
          <a:p>
            <a:pPr lvl="0"/>
            <a:r>
              <a:rPr lang="en-US"/>
              <a:t>Edit Master text styles</a:t>
            </a:r>
          </a:p>
        </p:txBody>
      </p:sp>
      <p:sp>
        <p:nvSpPr>
          <p:cNvPr id="14" name="Title Placeholder 19"/>
          <p:cNvSpPr>
            <a:spLocks noGrp="1"/>
          </p:cNvSpPr>
          <p:nvPr>
            <p:ph type="title"/>
          </p:nvPr>
        </p:nvSpPr>
        <p:spPr>
          <a:xfrm>
            <a:off x="586799" y="360000"/>
            <a:ext cx="7970400" cy="5940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9" name="Content Placeholder 2"/>
          <p:cNvSpPr>
            <a:spLocks noGrp="1"/>
          </p:cNvSpPr>
          <p:nvPr>
            <p:ph sz="half" idx="1"/>
          </p:nvPr>
        </p:nvSpPr>
        <p:spPr>
          <a:xfrm>
            <a:off x="586800" y="1440000"/>
            <a:ext cx="4400836" cy="4680000"/>
          </a:xfrm>
        </p:spPr>
        <p:txBody>
          <a:bodyPr/>
          <a:lstStyle>
            <a:lvl1pPr marL="252000" indent="-252000">
              <a:buClr>
                <a:schemeClr val="accent1"/>
              </a:buClr>
              <a:defRPr sz="2000" baseline="0"/>
            </a:lvl1pPr>
            <a:lvl2pPr marL="468000" indent="-216000">
              <a:buClr>
                <a:schemeClr val="accent1"/>
              </a:buClr>
              <a:defRPr/>
            </a:lvl2pPr>
            <a:lvl3pPr marL="684000">
              <a:buClr>
                <a:schemeClr val="accent1"/>
              </a:buClr>
              <a:defRPr/>
            </a:lvl3pPr>
            <a:lvl4pPr marL="900000">
              <a:buClr>
                <a:schemeClr val="accent1"/>
              </a:buClr>
              <a:defRPr/>
            </a:lvl4pPr>
          </a:lstStyle>
          <a:p>
            <a:pPr lvl="0"/>
            <a:r>
              <a:rPr lang="en-US"/>
              <a:t>Edit Master text styles</a:t>
            </a:r>
          </a:p>
          <a:p>
            <a:pPr lvl="1"/>
            <a:r>
              <a:rPr lang="en-US"/>
              <a:t>Second level</a:t>
            </a:r>
          </a:p>
          <a:p>
            <a:pPr lvl="2"/>
            <a:r>
              <a:rPr lang="en-US"/>
              <a:t>Third level</a:t>
            </a:r>
          </a:p>
          <a:p>
            <a:pPr lvl="3"/>
            <a:r>
              <a:rPr lang="en-US"/>
              <a:t>Fourth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586799" y="1439999"/>
            <a:ext cx="7970400" cy="4680000"/>
          </a:xfrm>
        </p:spPr>
        <p:txBody>
          <a:bodyPr/>
          <a:lstStyle>
            <a:lvl1pPr marL="0" indent="0">
              <a:spcBef>
                <a:spcPts val="0"/>
              </a:spcBef>
              <a:buNone/>
              <a:defRPr sz="2800">
                <a:solidFill>
                  <a:schemeClr val="accent1"/>
                </a:solidFill>
              </a:defRPr>
            </a:lvl1pPr>
            <a:lvl2pPr marL="216000" indent="0">
              <a:buNone/>
              <a:defRPr>
                <a:solidFill>
                  <a:schemeClr val="accent5"/>
                </a:solidFill>
              </a:defRPr>
            </a:lvl2pPr>
          </a:lstStyle>
          <a:p>
            <a:pPr lvl="0"/>
            <a:r>
              <a:rPr lang="en-US"/>
              <a:t>Edit Master text styles</a:t>
            </a:r>
          </a:p>
          <a:p>
            <a:pPr lvl="1"/>
            <a:r>
              <a:rPr lang="en-US"/>
              <a:t>Second level</a:t>
            </a:r>
          </a:p>
        </p:txBody>
      </p:sp>
      <p:sp>
        <p:nvSpPr>
          <p:cNvPr id="5" name="Text Placeholder 6"/>
          <p:cNvSpPr>
            <a:spLocks noGrp="1"/>
          </p:cNvSpPr>
          <p:nvPr>
            <p:ph type="body" sz="quarter" idx="20"/>
          </p:nvPr>
        </p:nvSpPr>
        <p:spPr>
          <a:xfrm>
            <a:off x="586800" y="6402877"/>
            <a:ext cx="5465520" cy="360000"/>
          </a:xfrm>
        </p:spPr>
        <p:txBody>
          <a:bodyPr tIns="46800">
            <a:normAutofit/>
          </a:bodyPr>
          <a:lstStyle>
            <a:lvl1pPr marL="0" indent="0" algn="l">
              <a:buNone/>
              <a:defRPr sz="1000" baseline="0">
                <a:solidFill>
                  <a:schemeClr val="bg1">
                    <a:lumMod val="50000"/>
                  </a:schemeClr>
                </a:solidFill>
              </a:defRPr>
            </a:lvl1pPr>
          </a:lstStyle>
          <a:p>
            <a:pPr lvl="0"/>
            <a:r>
              <a:rPr lang="en-US"/>
              <a:t>Edit Master text styles</a:t>
            </a:r>
          </a:p>
        </p:txBody>
      </p:sp>
      <p:sp>
        <p:nvSpPr>
          <p:cNvPr id="8" name="Title Placeholder 19"/>
          <p:cNvSpPr>
            <a:spLocks noGrp="1"/>
          </p:cNvSpPr>
          <p:nvPr>
            <p:ph type="title"/>
          </p:nvPr>
        </p:nvSpPr>
        <p:spPr>
          <a:xfrm>
            <a:off x="586799" y="360000"/>
            <a:ext cx="7970400" cy="594000"/>
          </a:xfrm>
          <a:prstGeom prst="rect">
            <a:avLst/>
          </a:prstGeom>
        </p:spPr>
        <p:txBody>
          <a:bodyPr vert="horz" lIns="0" tIns="0" rIns="0" bIns="0" rtlCol="0" anchor="t" anchorCtr="0">
            <a:normAutofit/>
          </a:bodyPr>
          <a:lstStyle/>
          <a:p>
            <a:r>
              <a:rPr lang="en-US"/>
              <a:t>Click to edit Master title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5" name="Picture Placeholder 2"/>
          <p:cNvSpPr>
            <a:spLocks noGrp="1"/>
          </p:cNvSpPr>
          <p:nvPr>
            <p:ph type="pic" idx="21" hasCustomPrompt="1"/>
          </p:nvPr>
        </p:nvSpPr>
        <p:spPr>
          <a:xfrm>
            <a:off x="0" y="972000"/>
            <a:ext cx="9144000" cy="5143501"/>
          </a:xfrm>
        </p:spPr>
        <p:txBody>
          <a:bodyPr anchor="t">
            <a:normAutofit/>
          </a:bodyPr>
          <a:lstStyle>
            <a:lvl1pPr marL="0" indent="0">
              <a:buNone/>
              <a:defRPr sz="20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a:t>
            </a:r>
            <a:r>
              <a:rPr lang="en-US"/>
              <a:t>to add  </a:t>
            </a:r>
            <a:endParaRPr lang="en-US" dirty="0"/>
          </a:p>
        </p:txBody>
      </p:sp>
      <p:sp>
        <p:nvSpPr>
          <p:cNvPr id="8" name="Text Placeholder 6"/>
          <p:cNvSpPr>
            <a:spLocks noGrp="1"/>
          </p:cNvSpPr>
          <p:nvPr>
            <p:ph type="body" sz="quarter" idx="20"/>
          </p:nvPr>
        </p:nvSpPr>
        <p:spPr>
          <a:xfrm>
            <a:off x="586800" y="6402877"/>
            <a:ext cx="5465520" cy="360000"/>
          </a:xfrm>
        </p:spPr>
        <p:txBody>
          <a:bodyPr tIns="46800">
            <a:normAutofit/>
          </a:bodyPr>
          <a:lstStyle>
            <a:lvl1pPr marL="0" indent="0" algn="l">
              <a:buNone/>
              <a:defRPr sz="1000" baseline="0">
                <a:solidFill>
                  <a:schemeClr val="bg1">
                    <a:lumMod val="50000"/>
                  </a:schemeClr>
                </a:solidFill>
              </a:defRPr>
            </a:lvl1pPr>
          </a:lstStyle>
          <a:p>
            <a:pPr lvl="0"/>
            <a:r>
              <a:rPr lang="en-US"/>
              <a:t>Edit Master text styles</a:t>
            </a:r>
          </a:p>
        </p:txBody>
      </p:sp>
      <p:sp>
        <p:nvSpPr>
          <p:cNvPr id="9" name="Title Placeholder 19"/>
          <p:cNvSpPr>
            <a:spLocks noGrp="1"/>
          </p:cNvSpPr>
          <p:nvPr>
            <p:ph type="title"/>
          </p:nvPr>
        </p:nvSpPr>
        <p:spPr>
          <a:xfrm>
            <a:off x="586799" y="360000"/>
            <a:ext cx="7970400" cy="594000"/>
          </a:xfrm>
          <a:prstGeom prst="rect">
            <a:avLst/>
          </a:prstGeom>
        </p:spPr>
        <p:txBody>
          <a:bodyPr vert="horz" lIns="0" tIns="0" rIns="0" bIns="0" rtlCol="0" anchor="t" anchorCtr="0">
            <a:normAutofit/>
          </a:bodyPr>
          <a:lstStyle/>
          <a:p>
            <a:r>
              <a:rPr lang="en-US"/>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A">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accent3"/>
              </a:solidFill>
            </a:endParaRPr>
          </a:p>
        </p:txBody>
      </p:sp>
      <p:sp>
        <p:nvSpPr>
          <p:cNvPr id="8" name="Title 1"/>
          <p:cNvSpPr>
            <a:spLocks noGrp="1"/>
          </p:cNvSpPr>
          <p:nvPr>
            <p:ph type="ctrTitle" hasCustomPrompt="1"/>
          </p:nvPr>
        </p:nvSpPr>
        <p:spPr>
          <a:xfrm>
            <a:off x="586800" y="2709682"/>
            <a:ext cx="5416883" cy="1018800"/>
          </a:xfrm>
          <a:prstGeom prst="rect">
            <a:avLst/>
          </a:prstGeom>
        </p:spPr>
        <p:txBody>
          <a:bodyPr lIns="0" rIns="0">
            <a:noAutofit/>
          </a:bodyPr>
          <a:lstStyle>
            <a:lvl1pPr algn="l">
              <a:lnSpc>
                <a:spcPts val="3800"/>
              </a:lnSpc>
              <a:defRPr sz="2800" baseline="0">
                <a:solidFill>
                  <a:schemeClr val="accent6"/>
                </a:solidFill>
                <a:latin typeface="arial" charset="0"/>
              </a:defRPr>
            </a:lvl1pPr>
          </a:lstStyle>
          <a:p>
            <a:r>
              <a:rPr lang="en-US" dirty="0"/>
              <a:t>Click to edit Master title</a:t>
            </a:r>
            <a:br>
              <a:rPr lang="en-US" dirty="0"/>
            </a:br>
            <a:br>
              <a:rPr lang="en-US" dirty="0"/>
            </a:br>
            <a:endParaRPr lang="en-GB" dirty="0"/>
          </a:p>
        </p:txBody>
      </p:sp>
      <p:cxnSp>
        <p:nvCxnSpPr>
          <p:cNvPr id="7" name="Straight Connector 6"/>
          <p:cNvCxnSpPr/>
          <p:nvPr userDrawn="1"/>
        </p:nvCxnSpPr>
        <p:spPr>
          <a:xfrm flipV="1">
            <a:off x="0" y="2466108"/>
            <a:ext cx="9144000" cy="1"/>
          </a:xfrm>
          <a:prstGeom prst="line">
            <a:avLst/>
          </a:prstGeom>
          <a:noFill/>
          <a:ln w="12700" cap="flat" cmpd="sng" algn="ctr">
            <a:solidFill>
              <a:schemeClr val="accent5"/>
            </a:solidFill>
            <a:prstDash val="solid"/>
          </a:ln>
          <a:effectLst/>
        </p:spPr>
      </p:cxnSp>
      <p:sp>
        <p:nvSpPr>
          <p:cNvPr id="11" name="Right Triangle 2"/>
          <p:cNvSpPr/>
          <p:nvPr userDrawn="1"/>
        </p:nvSpPr>
        <p:spPr>
          <a:xfrm>
            <a:off x="3538538" y="2469813"/>
            <a:ext cx="5604933" cy="4388188"/>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Lst>
            <a:ahLst/>
            <a:cxnLst>
              <a:cxn ang="0">
                <a:pos x="connsiteX0" y="connsiteY0"/>
              </a:cxn>
              <a:cxn ang="0">
                <a:pos x="connsiteX1" y="connsiteY1"/>
              </a:cxn>
              <a:cxn ang="0">
                <a:pos x="connsiteX2" y="connsiteY2"/>
              </a:cxn>
              <a:cxn ang="0">
                <a:pos x="connsiteX3" y="connsiteY3"/>
              </a:cxn>
            </a:cxnLst>
            <a:rect l="l" t="t" r="r" b="b"/>
            <a:pathLst>
              <a:path w="5604933" h="4582583">
                <a:moveTo>
                  <a:pt x="0" y="4582583"/>
                </a:moveTo>
                <a:lnTo>
                  <a:pt x="5604933" y="0"/>
                </a:lnTo>
                <a:lnTo>
                  <a:pt x="619125" y="4582583"/>
                </a:lnTo>
                <a:lnTo>
                  <a:pt x="0" y="458258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2"/>
          <p:cNvSpPr/>
          <p:nvPr userDrawn="1"/>
        </p:nvSpPr>
        <p:spPr>
          <a:xfrm>
            <a:off x="5533954" y="-12681"/>
            <a:ext cx="3607174" cy="2466080"/>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 name="connsiteX0" fmla="*/ 0 w 6378656"/>
              <a:gd name="connsiteY0" fmla="*/ 2697512 h 2697512"/>
              <a:gd name="connsiteX1" fmla="*/ 6378656 w 6378656"/>
              <a:gd name="connsiteY1" fmla="*/ 0 h 2697512"/>
              <a:gd name="connsiteX2" fmla="*/ 619125 w 6378656"/>
              <a:gd name="connsiteY2" fmla="*/ 2697512 h 2697512"/>
              <a:gd name="connsiteX3" fmla="*/ 0 w 6378656"/>
              <a:gd name="connsiteY3" fmla="*/ 2697512 h 2697512"/>
              <a:gd name="connsiteX0" fmla="*/ 2757121 w 5759531"/>
              <a:gd name="connsiteY0" fmla="*/ 0 h 4979963"/>
              <a:gd name="connsiteX1" fmla="*/ 5759531 w 5759531"/>
              <a:gd name="connsiteY1" fmla="*/ 2282451 h 4979963"/>
              <a:gd name="connsiteX2" fmla="*/ 0 w 5759531"/>
              <a:gd name="connsiteY2" fmla="*/ 4979963 h 4979963"/>
              <a:gd name="connsiteX3" fmla="*/ 2757121 w 5759531"/>
              <a:gd name="connsiteY3" fmla="*/ 0 h 4979963"/>
              <a:gd name="connsiteX0" fmla="*/ 604764 w 3607174"/>
              <a:gd name="connsiteY0" fmla="*/ 14067 h 2296518"/>
              <a:gd name="connsiteX1" fmla="*/ 3607174 w 3607174"/>
              <a:gd name="connsiteY1" fmla="*/ 2296518 h 2296518"/>
              <a:gd name="connsiteX2" fmla="*/ 0 w 3607174"/>
              <a:gd name="connsiteY2" fmla="*/ 0 h 2296518"/>
              <a:gd name="connsiteX3" fmla="*/ 604764 w 3607174"/>
              <a:gd name="connsiteY3" fmla="*/ 14067 h 2296518"/>
              <a:gd name="connsiteX0" fmla="*/ 604764 w 3607174"/>
              <a:gd name="connsiteY0" fmla="*/ 0 h 2308388"/>
              <a:gd name="connsiteX1" fmla="*/ 3607174 w 3607174"/>
              <a:gd name="connsiteY1" fmla="*/ 2308388 h 2308388"/>
              <a:gd name="connsiteX2" fmla="*/ 0 w 3607174"/>
              <a:gd name="connsiteY2" fmla="*/ 11870 h 2308388"/>
              <a:gd name="connsiteX3" fmla="*/ 604764 w 3607174"/>
              <a:gd name="connsiteY3" fmla="*/ 0 h 2308388"/>
            </a:gdLst>
            <a:ahLst/>
            <a:cxnLst>
              <a:cxn ang="0">
                <a:pos x="connsiteX0" y="connsiteY0"/>
              </a:cxn>
              <a:cxn ang="0">
                <a:pos x="connsiteX1" y="connsiteY1"/>
              </a:cxn>
              <a:cxn ang="0">
                <a:pos x="connsiteX2" y="connsiteY2"/>
              </a:cxn>
              <a:cxn ang="0">
                <a:pos x="connsiteX3" y="connsiteY3"/>
              </a:cxn>
            </a:cxnLst>
            <a:rect l="l" t="t" r="r" b="b"/>
            <a:pathLst>
              <a:path w="3607174" h="2308388">
                <a:moveTo>
                  <a:pt x="604764" y="0"/>
                </a:moveTo>
                <a:lnTo>
                  <a:pt x="3607174" y="2308388"/>
                </a:lnTo>
                <a:lnTo>
                  <a:pt x="0" y="11870"/>
                </a:lnTo>
                <a:lnTo>
                  <a:pt x="60476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B">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1"/>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accent3"/>
              </a:solidFill>
            </a:endParaRPr>
          </a:p>
        </p:txBody>
      </p:sp>
      <p:cxnSp>
        <p:nvCxnSpPr>
          <p:cNvPr id="7" name="Straight Connector 6"/>
          <p:cNvCxnSpPr/>
          <p:nvPr userDrawn="1"/>
        </p:nvCxnSpPr>
        <p:spPr>
          <a:xfrm flipV="1">
            <a:off x="0" y="2466108"/>
            <a:ext cx="9144000" cy="1"/>
          </a:xfrm>
          <a:prstGeom prst="line">
            <a:avLst/>
          </a:prstGeom>
          <a:noFill/>
          <a:ln w="12700" cap="flat" cmpd="sng" algn="ctr">
            <a:solidFill>
              <a:schemeClr val="accent5"/>
            </a:solidFill>
            <a:prstDash val="solid"/>
          </a:ln>
          <a:effectLst/>
        </p:spPr>
      </p:cxnSp>
      <p:sp>
        <p:nvSpPr>
          <p:cNvPr id="11" name="Right Triangle 2"/>
          <p:cNvSpPr/>
          <p:nvPr userDrawn="1"/>
        </p:nvSpPr>
        <p:spPr>
          <a:xfrm>
            <a:off x="3538538" y="2469813"/>
            <a:ext cx="5604933" cy="4388188"/>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Lst>
            <a:ahLst/>
            <a:cxnLst>
              <a:cxn ang="0">
                <a:pos x="connsiteX0" y="connsiteY0"/>
              </a:cxn>
              <a:cxn ang="0">
                <a:pos x="connsiteX1" y="connsiteY1"/>
              </a:cxn>
              <a:cxn ang="0">
                <a:pos x="connsiteX2" y="connsiteY2"/>
              </a:cxn>
              <a:cxn ang="0">
                <a:pos x="connsiteX3" y="connsiteY3"/>
              </a:cxn>
            </a:cxnLst>
            <a:rect l="l" t="t" r="r" b="b"/>
            <a:pathLst>
              <a:path w="5604933" h="4582583">
                <a:moveTo>
                  <a:pt x="0" y="4582583"/>
                </a:moveTo>
                <a:lnTo>
                  <a:pt x="5604933" y="0"/>
                </a:lnTo>
                <a:lnTo>
                  <a:pt x="619125" y="4582583"/>
                </a:lnTo>
                <a:lnTo>
                  <a:pt x="0" y="458258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2"/>
          <p:cNvSpPr/>
          <p:nvPr userDrawn="1"/>
        </p:nvSpPr>
        <p:spPr>
          <a:xfrm>
            <a:off x="5533954" y="-12681"/>
            <a:ext cx="3607174" cy="2466080"/>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 name="connsiteX0" fmla="*/ 0 w 6378656"/>
              <a:gd name="connsiteY0" fmla="*/ 2697512 h 2697512"/>
              <a:gd name="connsiteX1" fmla="*/ 6378656 w 6378656"/>
              <a:gd name="connsiteY1" fmla="*/ 0 h 2697512"/>
              <a:gd name="connsiteX2" fmla="*/ 619125 w 6378656"/>
              <a:gd name="connsiteY2" fmla="*/ 2697512 h 2697512"/>
              <a:gd name="connsiteX3" fmla="*/ 0 w 6378656"/>
              <a:gd name="connsiteY3" fmla="*/ 2697512 h 2697512"/>
              <a:gd name="connsiteX0" fmla="*/ 2757121 w 5759531"/>
              <a:gd name="connsiteY0" fmla="*/ 0 h 4979963"/>
              <a:gd name="connsiteX1" fmla="*/ 5759531 w 5759531"/>
              <a:gd name="connsiteY1" fmla="*/ 2282451 h 4979963"/>
              <a:gd name="connsiteX2" fmla="*/ 0 w 5759531"/>
              <a:gd name="connsiteY2" fmla="*/ 4979963 h 4979963"/>
              <a:gd name="connsiteX3" fmla="*/ 2757121 w 5759531"/>
              <a:gd name="connsiteY3" fmla="*/ 0 h 4979963"/>
              <a:gd name="connsiteX0" fmla="*/ 604764 w 3607174"/>
              <a:gd name="connsiteY0" fmla="*/ 14067 h 2296518"/>
              <a:gd name="connsiteX1" fmla="*/ 3607174 w 3607174"/>
              <a:gd name="connsiteY1" fmla="*/ 2296518 h 2296518"/>
              <a:gd name="connsiteX2" fmla="*/ 0 w 3607174"/>
              <a:gd name="connsiteY2" fmla="*/ 0 h 2296518"/>
              <a:gd name="connsiteX3" fmla="*/ 604764 w 3607174"/>
              <a:gd name="connsiteY3" fmla="*/ 14067 h 2296518"/>
              <a:gd name="connsiteX0" fmla="*/ 604764 w 3607174"/>
              <a:gd name="connsiteY0" fmla="*/ 0 h 2308388"/>
              <a:gd name="connsiteX1" fmla="*/ 3607174 w 3607174"/>
              <a:gd name="connsiteY1" fmla="*/ 2308388 h 2308388"/>
              <a:gd name="connsiteX2" fmla="*/ 0 w 3607174"/>
              <a:gd name="connsiteY2" fmla="*/ 11870 h 2308388"/>
              <a:gd name="connsiteX3" fmla="*/ 604764 w 3607174"/>
              <a:gd name="connsiteY3" fmla="*/ 0 h 2308388"/>
            </a:gdLst>
            <a:ahLst/>
            <a:cxnLst>
              <a:cxn ang="0">
                <a:pos x="connsiteX0" y="connsiteY0"/>
              </a:cxn>
              <a:cxn ang="0">
                <a:pos x="connsiteX1" y="connsiteY1"/>
              </a:cxn>
              <a:cxn ang="0">
                <a:pos x="connsiteX2" y="connsiteY2"/>
              </a:cxn>
              <a:cxn ang="0">
                <a:pos x="connsiteX3" y="connsiteY3"/>
              </a:cxn>
            </a:cxnLst>
            <a:rect l="l" t="t" r="r" b="b"/>
            <a:pathLst>
              <a:path w="3607174" h="2308388">
                <a:moveTo>
                  <a:pt x="604764" y="0"/>
                </a:moveTo>
                <a:lnTo>
                  <a:pt x="3607174" y="2308388"/>
                </a:lnTo>
                <a:lnTo>
                  <a:pt x="0" y="11870"/>
                </a:lnTo>
                <a:lnTo>
                  <a:pt x="60476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586800" y="2709682"/>
            <a:ext cx="5416883" cy="1018800"/>
          </a:xfrm>
          <a:prstGeom prst="rect">
            <a:avLst/>
          </a:prstGeom>
        </p:spPr>
        <p:txBody>
          <a:bodyPr lIns="0" rIns="0">
            <a:noAutofit/>
          </a:bodyPr>
          <a:lstStyle>
            <a:lvl1pPr algn="l">
              <a:lnSpc>
                <a:spcPts val="3800"/>
              </a:lnSpc>
              <a:defRPr sz="2800" baseline="0">
                <a:solidFill>
                  <a:schemeClr val="accent6"/>
                </a:solidFill>
                <a:latin typeface="arial" charset="0"/>
              </a:defRPr>
            </a:lvl1pPr>
          </a:lstStyle>
          <a:p>
            <a:r>
              <a:rPr lang="en-US" dirty="0"/>
              <a:t>Click to edit Master title</a:t>
            </a:r>
            <a:br>
              <a:rPr lang="en-US" dirty="0"/>
            </a:br>
            <a:br>
              <a:rPr lang="en-US" dirty="0"/>
            </a:br>
            <a:endParaRPr lang="en-GB" dirty="0"/>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C">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1"/>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accent3"/>
              </a:solidFill>
            </a:endParaRPr>
          </a:p>
        </p:txBody>
      </p:sp>
      <p:cxnSp>
        <p:nvCxnSpPr>
          <p:cNvPr id="7" name="Straight Connector 6"/>
          <p:cNvCxnSpPr/>
          <p:nvPr userDrawn="1"/>
        </p:nvCxnSpPr>
        <p:spPr>
          <a:xfrm flipV="1">
            <a:off x="0" y="2466108"/>
            <a:ext cx="9144000" cy="1"/>
          </a:xfrm>
          <a:prstGeom prst="line">
            <a:avLst/>
          </a:prstGeom>
          <a:noFill/>
          <a:ln w="12700" cap="flat" cmpd="sng" algn="ctr">
            <a:solidFill>
              <a:schemeClr val="accent5"/>
            </a:solidFill>
            <a:prstDash val="solid"/>
          </a:ln>
          <a:effectLst/>
        </p:spPr>
      </p:cxnSp>
      <p:sp>
        <p:nvSpPr>
          <p:cNvPr id="11" name="Right Triangle 2"/>
          <p:cNvSpPr/>
          <p:nvPr userDrawn="1"/>
        </p:nvSpPr>
        <p:spPr>
          <a:xfrm>
            <a:off x="3539067" y="2469812"/>
            <a:ext cx="5604933" cy="4388188"/>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Lst>
            <a:ahLst/>
            <a:cxnLst>
              <a:cxn ang="0">
                <a:pos x="connsiteX0" y="connsiteY0"/>
              </a:cxn>
              <a:cxn ang="0">
                <a:pos x="connsiteX1" y="connsiteY1"/>
              </a:cxn>
              <a:cxn ang="0">
                <a:pos x="connsiteX2" y="connsiteY2"/>
              </a:cxn>
              <a:cxn ang="0">
                <a:pos x="connsiteX3" y="connsiteY3"/>
              </a:cxn>
            </a:cxnLst>
            <a:rect l="l" t="t" r="r" b="b"/>
            <a:pathLst>
              <a:path w="5604933" h="4582583">
                <a:moveTo>
                  <a:pt x="0" y="4582583"/>
                </a:moveTo>
                <a:lnTo>
                  <a:pt x="5604933" y="0"/>
                </a:lnTo>
                <a:lnTo>
                  <a:pt x="619125" y="4582583"/>
                </a:lnTo>
                <a:lnTo>
                  <a:pt x="0" y="458258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2"/>
          <p:cNvSpPr/>
          <p:nvPr userDrawn="1"/>
        </p:nvSpPr>
        <p:spPr>
          <a:xfrm>
            <a:off x="5533954" y="-12681"/>
            <a:ext cx="3607174" cy="2466080"/>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 name="connsiteX0" fmla="*/ 0 w 6378656"/>
              <a:gd name="connsiteY0" fmla="*/ 2697512 h 2697512"/>
              <a:gd name="connsiteX1" fmla="*/ 6378656 w 6378656"/>
              <a:gd name="connsiteY1" fmla="*/ 0 h 2697512"/>
              <a:gd name="connsiteX2" fmla="*/ 619125 w 6378656"/>
              <a:gd name="connsiteY2" fmla="*/ 2697512 h 2697512"/>
              <a:gd name="connsiteX3" fmla="*/ 0 w 6378656"/>
              <a:gd name="connsiteY3" fmla="*/ 2697512 h 2697512"/>
              <a:gd name="connsiteX0" fmla="*/ 2757121 w 5759531"/>
              <a:gd name="connsiteY0" fmla="*/ 0 h 4979963"/>
              <a:gd name="connsiteX1" fmla="*/ 5759531 w 5759531"/>
              <a:gd name="connsiteY1" fmla="*/ 2282451 h 4979963"/>
              <a:gd name="connsiteX2" fmla="*/ 0 w 5759531"/>
              <a:gd name="connsiteY2" fmla="*/ 4979963 h 4979963"/>
              <a:gd name="connsiteX3" fmla="*/ 2757121 w 5759531"/>
              <a:gd name="connsiteY3" fmla="*/ 0 h 4979963"/>
              <a:gd name="connsiteX0" fmla="*/ 604764 w 3607174"/>
              <a:gd name="connsiteY0" fmla="*/ 14067 h 2296518"/>
              <a:gd name="connsiteX1" fmla="*/ 3607174 w 3607174"/>
              <a:gd name="connsiteY1" fmla="*/ 2296518 h 2296518"/>
              <a:gd name="connsiteX2" fmla="*/ 0 w 3607174"/>
              <a:gd name="connsiteY2" fmla="*/ 0 h 2296518"/>
              <a:gd name="connsiteX3" fmla="*/ 604764 w 3607174"/>
              <a:gd name="connsiteY3" fmla="*/ 14067 h 2296518"/>
              <a:gd name="connsiteX0" fmla="*/ 604764 w 3607174"/>
              <a:gd name="connsiteY0" fmla="*/ 0 h 2308388"/>
              <a:gd name="connsiteX1" fmla="*/ 3607174 w 3607174"/>
              <a:gd name="connsiteY1" fmla="*/ 2308388 h 2308388"/>
              <a:gd name="connsiteX2" fmla="*/ 0 w 3607174"/>
              <a:gd name="connsiteY2" fmla="*/ 11870 h 2308388"/>
              <a:gd name="connsiteX3" fmla="*/ 604764 w 3607174"/>
              <a:gd name="connsiteY3" fmla="*/ 0 h 2308388"/>
            </a:gdLst>
            <a:ahLst/>
            <a:cxnLst>
              <a:cxn ang="0">
                <a:pos x="connsiteX0" y="connsiteY0"/>
              </a:cxn>
              <a:cxn ang="0">
                <a:pos x="connsiteX1" y="connsiteY1"/>
              </a:cxn>
              <a:cxn ang="0">
                <a:pos x="connsiteX2" y="connsiteY2"/>
              </a:cxn>
              <a:cxn ang="0">
                <a:pos x="connsiteX3" y="connsiteY3"/>
              </a:cxn>
            </a:cxnLst>
            <a:rect l="l" t="t" r="r" b="b"/>
            <a:pathLst>
              <a:path w="3607174" h="2308388">
                <a:moveTo>
                  <a:pt x="604764" y="0"/>
                </a:moveTo>
                <a:lnTo>
                  <a:pt x="3607174" y="2308388"/>
                </a:lnTo>
                <a:lnTo>
                  <a:pt x="0" y="11870"/>
                </a:lnTo>
                <a:lnTo>
                  <a:pt x="60476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a:xfrm>
            <a:off x="586800" y="2709682"/>
            <a:ext cx="5416883" cy="1018800"/>
          </a:xfrm>
          <a:prstGeom prst="rect">
            <a:avLst/>
          </a:prstGeom>
        </p:spPr>
        <p:txBody>
          <a:bodyPr lIns="0" rIns="0">
            <a:noAutofit/>
          </a:bodyPr>
          <a:lstStyle>
            <a:lvl1pPr algn="l">
              <a:lnSpc>
                <a:spcPts val="3800"/>
              </a:lnSpc>
              <a:defRPr sz="2800" baseline="0">
                <a:solidFill>
                  <a:schemeClr val="accent6"/>
                </a:solidFill>
                <a:latin typeface="arial" charset="0"/>
              </a:defRPr>
            </a:lvl1pPr>
          </a:lstStyle>
          <a:p>
            <a:r>
              <a:rPr lang="en-US" dirty="0"/>
              <a:t>Click to edit Master title</a:t>
            </a:r>
            <a:br>
              <a:rPr lang="en-US" dirty="0"/>
            </a:br>
            <a:br>
              <a:rPr lang="en-US" dirty="0"/>
            </a:br>
            <a:endParaRPr lang="en-GB" dirty="0"/>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1"/>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accent3"/>
              </a:solidFill>
            </a:endParaRPr>
          </a:p>
        </p:txBody>
      </p:sp>
      <p:sp>
        <p:nvSpPr>
          <p:cNvPr id="8" name="Title 1"/>
          <p:cNvSpPr>
            <a:spLocks noGrp="1"/>
          </p:cNvSpPr>
          <p:nvPr>
            <p:ph type="ctrTitle" hasCustomPrompt="1"/>
          </p:nvPr>
        </p:nvSpPr>
        <p:spPr>
          <a:xfrm>
            <a:off x="586800" y="2709682"/>
            <a:ext cx="5416883" cy="1018800"/>
          </a:xfrm>
          <a:prstGeom prst="rect">
            <a:avLst/>
          </a:prstGeom>
        </p:spPr>
        <p:txBody>
          <a:bodyPr lIns="0" rIns="0">
            <a:noAutofit/>
          </a:bodyPr>
          <a:lstStyle>
            <a:lvl1pPr algn="l">
              <a:lnSpc>
                <a:spcPts val="3800"/>
              </a:lnSpc>
              <a:defRPr sz="2800" baseline="0">
                <a:solidFill>
                  <a:schemeClr val="accent6"/>
                </a:solidFill>
                <a:latin typeface="arial" charset="0"/>
              </a:defRPr>
            </a:lvl1pPr>
          </a:lstStyle>
          <a:p>
            <a:r>
              <a:rPr lang="en-US" dirty="0"/>
              <a:t>Click to edit Master title</a:t>
            </a:r>
            <a:br>
              <a:rPr lang="en-US" dirty="0"/>
            </a:br>
            <a:br>
              <a:rPr lang="en-US" dirty="0"/>
            </a:br>
            <a:endParaRPr lang="en-GB" dirty="0"/>
          </a:p>
        </p:txBody>
      </p:sp>
      <p:cxnSp>
        <p:nvCxnSpPr>
          <p:cNvPr id="7" name="Straight Connector 6"/>
          <p:cNvCxnSpPr/>
          <p:nvPr userDrawn="1"/>
        </p:nvCxnSpPr>
        <p:spPr>
          <a:xfrm flipV="1">
            <a:off x="0" y="2466108"/>
            <a:ext cx="9144000" cy="1"/>
          </a:xfrm>
          <a:prstGeom prst="line">
            <a:avLst/>
          </a:prstGeom>
          <a:noFill/>
          <a:ln w="12700" cap="flat" cmpd="sng" algn="ctr">
            <a:solidFill>
              <a:schemeClr val="accent5"/>
            </a:solidFill>
            <a:prstDash val="solid"/>
          </a:ln>
          <a:effectLst/>
        </p:spPr>
      </p:cxnSp>
      <p:sp>
        <p:nvSpPr>
          <p:cNvPr id="11" name="Right Triangle 2"/>
          <p:cNvSpPr/>
          <p:nvPr userDrawn="1"/>
        </p:nvSpPr>
        <p:spPr>
          <a:xfrm>
            <a:off x="3538538" y="2469813"/>
            <a:ext cx="5604933" cy="4388188"/>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Lst>
            <a:ahLst/>
            <a:cxnLst>
              <a:cxn ang="0">
                <a:pos x="connsiteX0" y="connsiteY0"/>
              </a:cxn>
              <a:cxn ang="0">
                <a:pos x="connsiteX1" y="connsiteY1"/>
              </a:cxn>
              <a:cxn ang="0">
                <a:pos x="connsiteX2" y="connsiteY2"/>
              </a:cxn>
              <a:cxn ang="0">
                <a:pos x="connsiteX3" y="connsiteY3"/>
              </a:cxn>
            </a:cxnLst>
            <a:rect l="l" t="t" r="r" b="b"/>
            <a:pathLst>
              <a:path w="5604933" h="4582583">
                <a:moveTo>
                  <a:pt x="0" y="4582583"/>
                </a:moveTo>
                <a:lnTo>
                  <a:pt x="5604933" y="0"/>
                </a:lnTo>
                <a:lnTo>
                  <a:pt x="619125" y="4582583"/>
                </a:lnTo>
                <a:lnTo>
                  <a:pt x="0" y="458258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2"/>
          <p:cNvSpPr/>
          <p:nvPr userDrawn="1"/>
        </p:nvSpPr>
        <p:spPr>
          <a:xfrm>
            <a:off x="5533954" y="-12681"/>
            <a:ext cx="3607174" cy="2466080"/>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 name="connsiteX0" fmla="*/ 0 w 6378656"/>
              <a:gd name="connsiteY0" fmla="*/ 2697512 h 2697512"/>
              <a:gd name="connsiteX1" fmla="*/ 6378656 w 6378656"/>
              <a:gd name="connsiteY1" fmla="*/ 0 h 2697512"/>
              <a:gd name="connsiteX2" fmla="*/ 619125 w 6378656"/>
              <a:gd name="connsiteY2" fmla="*/ 2697512 h 2697512"/>
              <a:gd name="connsiteX3" fmla="*/ 0 w 6378656"/>
              <a:gd name="connsiteY3" fmla="*/ 2697512 h 2697512"/>
              <a:gd name="connsiteX0" fmla="*/ 2757121 w 5759531"/>
              <a:gd name="connsiteY0" fmla="*/ 0 h 4979963"/>
              <a:gd name="connsiteX1" fmla="*/ 5759531 w 5759531"/>
              <a:gd name="connsiteY1" fmla="*/ 2282451 h 4979963"/>
              <a:gd name="connsiteX2" fmla="*/ 0 w 5759531"/>
              <a:gd name="connsiteY2" fmla="*/ 4979963 h 4979963"/>
              <a:gd name="connsiteX3" fmla="*/ 2757121 w 5759531"/>
              <a:gd name="connsiteY3" fmla="*/ 0 h 4979963"/>
              <a:gd name="connsiteX0" fmla="*/ 604764 w 3607174"/>
              <a:gd name="connsiteY0" fmla="*/ 14067 h 2296518"/>
              <a:gd name="connsiteX1" fmla="*/ 3607174 w 3607174"/>
              <a:gd name="connsiteY1" fmla="*/ 2296518 h 2296518"/>
              <a:gd name="connsiteX2" fmla="*/ 0 w 3607174"/>
              <a:gd name="connsiteY2" fmla="*/ 0 h 2296518"/>
              <a:gd name="connsiteX3" fmla="*/ 604764 w 3607174"/>
              <a:gd name="connsiteY3" fmla="*/ 14067 h 2296518"/>
              <a:gd name="connsiteX0" fmla="*/ 604764 w 3607174"/>
              <a:gd name="connsiteY0" fmla="*/ 0 h 2308388"/>
              <a:gd name="connsiteX1" fmla="*/ 3607174 w 3607174"/>
              <a:gd name="connsiteY1" fmla="*/ 2308388 h 2308388"/>
              <a:gd name="connsiteX2" fmla="*/ 0 w 3607174"/>
              <a:gd name="connsiteY2" fmla="*/ 11870 h 2308388"/>
              <a:gd name="connsiteX3" fmla="*/ 604764 w 3607174"/>
              <a:gd name="connsiteY3" fmla="*/ 0 h 2308388"/>
            </a:gdLst>
            <a:ahLst/>
            <a:cxnLst>
              <a:cxn ang="0">
                <a:pos x="connsiteX0" y="connsiteY0"/>
              </a:cxn>
              <a:cxn ang="0">
                <a:pos x="connsiteX1" y="connsiteY1"/>
              </a:cxn>
              <a:cxn ang="0">
                <a:pos x="connsiteX2" y="connsiteY2"/>
              </a:cxn>
              <a:cxn ang="0">
                <a:pos x="connsiteX3" y="connsiteY3"/>
              </a:cxn>
            </a:cxnLst>
            <a:rect l="l" t="t" r="r" b="b"/>
            <a:pathLst>
              <a:path w="3607174" h="2308388">
                <a:moveTo>
                  <a:pt x="604764" y="0"/>
                </a:moveTo>
                <a:lnTo>
                  <a:pt x="3607174" y="2308388"/>
                </a:lnTo>
                <a:lnTo>
                  <a:pt x="0" y="11870"/>
                </a:lnTo>
                <a:lnTo>
                  <a:pt x="60476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Yellow">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1"/>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accent1"/>
              </a:solidFill>
            </a:endParaRPr>
          </a:p>
        </p:txBody>
      </p:sp>
      <p:cxnSp>
        <p:nvCxnSpPr>
          <p:cNvPr id="9" name="Straight Connector 8"/>
          <p:cNvCxnSpPr/>
          <p:nvPr userDrawn="1"/>
        </p:nvCxnSpPr>
        <p:spPr>
          <a:xfrm flipV="1">
            <a:off x="0" y="2466108"/>
            <a:ext cx="9144000" cy="1"/>
          </a:xfrm>
          <a:prstGeom prst="line">
            <a:avLst/>
          </a:prstGeom>
          <a:noFill/>
          <a:ln w="12700" cap="flat" cmpd="sng" algn="ctr">
            <a:solidFill>
              <a:schemeClr val="bg1"/>
            </a:solidFill>
            <a:prstDash val="solid"/>
          </a:ln>
          <a:effectLst/>
        </p:spPr>
      </p:cxnSp>
      <p:sp>
        <p:nvSpPr>
          <p:cNvPr id="10" name="Right Triangle 2"/>
          <p:cNvSpPr/>
          <p:nvPr userDrawn="1"/>
        </p:nvSpPr>
        <p:spPr>
          <a:xfrm>
            <a:off x="3538538" y="2469813"/>
            <a:ext cx="5604933" cy="4388188"/>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Lst>
            <a:ahLst/>
            <a:cxnLst>
              <a:cxn ang="0">
                <a:pos x="connsiteX0" y="connsiteY0"/>
              </a:cxn>
              <a:cxn ang="0">
                <a:pos x="connsiteX1" y="connsiteY1"/>
              </a:cxn>
              <a:cxn ang="0">
                <a:pos x="connsiteX2" y="connsiteY2"/>
              </a:cxn>
              <a:cxn ang="0">
                <a:pos x="connsiteX3" y="connsiteY3"/>
              </a:cxn>
            </a:cxnLst>
            <a:rect l="l" t="t" r="r" b="b"/>
            <a:pathLst>
              <a:path w="5604933" h="4582583">
                <a:moveTo>
                  <a:pt x="0" y="4582583"/>
                </a:moveTo>
                <a:lnTo>
                  <a:pt x="5604933" y="0"/>
                </a:lnTo>
                <a:lnTo>
                  <a:pt x="619125" y="4582583"/>
                </a:lnTo>
                <a:lnTo>
                  <a:pt x="0" y="45825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2"/>
          <p:cNvSpPr/>
          <p:nvPr userDrawn="1"/>
        </p:nvSpPr>
        <p:spPr>
          <a:xfrm>
            <a:off x="5533954" y="-12681"/>
            <a:ext cx="3607174" cy="2466080"/>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 name="connsiteX0" fmla="*/ 0 w 6378656"/>
              <a:gd name="connsiteY0" fmla="*/ 2697512 h 2697512"/>
              <a:gd name="connsiteX1" fmla="*/ 6378656 w 6378656"/>
              <a:gd name="connsiteY1" fmla="*/ 0 h 2697512"/>
              <a:gd name="connsiteX2" fmla="*/ 619125 w 6378656"/>
              <a:gd name="connsiteY2" fmla="*/ 2697512 h 2697512"/>
              <a:gd name="connsiteX3" fmla="*/ 0 w 6378656"/>
              <a:gd name="connsiteY3" fmla="*/ 2697512 h 2697512"/>
              <a:gd name="connsiteX0" fmla="*/ 2757121 w 5759531"/>
              <a:gd name="connsiteY0" fmla="*/ 0 h 4979963"/>
              <a:gd name="connsiteX1" fmla="*/ 5759531 w 5759531"/>
              <a:gd name="connsiteY1" fmla="*/ 2282451 h 4979963"/>
              <a:gd name="connsiteX2" fmla="*/ 0 w 5759531"/>
              <a:gd name="connsiteY2" fmla="*/ 4979963 h 4979963"/>
              <a:gd name="connsiteX3" fmla="*/ 2757121 w 5759531"/>
              <a:gd name="connsiteY3" fmla="*/ 0 h 4979963"/>
              <a:gd name="connsiteX0" fmla="*/ 604764 w 3607174"/>
              <a:gd name="connsiteY0" fmla="*/ 14067 h 2296518"/>
              <a:gd name="connsiteX1" fmla="*/ 3607174 w 3607174"/>
              <a:gd name="connsiteY1" fmla="*/ 2296518 h 2296518"/>
              <a:gd name="connsiteX2" fmla="*/ 0 w 3607174"/>
              <a:gd name="connsiteY2" fmla="*/ 0 h 2296518"/>
              <a:gd name="connsiteX3" fmla="*/ 604764 w 3607174"/>
              <a:gd name="connsiteY3" fmla="*/ 14067 h 2296518"/>
              <a:gd name="connsiteX0" fmla="*/ 604764 w 3607174"/>
              <a:gd name="connsiteY0" fmla="*/ 0 h 2308388"/>
              <a:gd name="connsiteX1" fmla="*/ 3607174 w 3607174"/>
              <a:gd name="connsiteY1" fmla="*/ 2308388 h 2308388"/>
              <a:gd name="connsiteX2" fmla="*/ 0 w 3607174"/>
              <a:gd name="connsiteY2" fmla="*/ 11870 h 2308388"/>
              <a:gd name="connsiteX3" fmla="*/ 604764 w 3607174"/>
              <a:gd name="connsiteY3" fmla="*/ 0 h 2308388"/>
            </a:gdLst>
            <a:ahLst/>
            <a:cxnLst>
              <a:cxn ang="0">
                <a:pos x="connsiteX0" y="connsiteY0"/>
              </a:cxn>
              <a:cxn ang="0">
                <a:pos x="connsiteX1" y="connsiteY1"/>
              </a:cxn>
              <a:cxn ang="0">
                <a:pos x="connsiteX2" y="connsiteY2"/>
              </a:cxn>
              <a:cxn ang="0">
                <a:pos x="connsiteX3" y="connsiteY3"/>
              </a:cxn>
            </a:cxnLst>
            <a:rect l="l" t="t" r="r" b="b"/>
            <a:pathLst>
              <a:path w="3607174" h="2308388">
                <a:moveTo>
                  <a:pt x="604764" y="0"/>
                </a:moveTo>
                <a:lnTo>
                  <a:pt x="3607174" y="2308388"/>
                </a:lnTo>
                <a:lnTo>
                  <a:pt x="0" y="11870"/>
                </a:lnTo>
                <a:lnTo>
                  <a:pt x="60476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586800" y="2709682"/>
            <a:ext cx="5795255" cy="1018800"/>
          </a:xfrm>
          <a:prstGeom prst="rect">
            <a:avLst/>
          </a:prstGeom>
        </p:spPr>
        <p:txBody>
          <a:bodyPr lIns="0" rIns="0">
            <a:noAutofit/>
          </a:bodyPr>
          <a:lstStyle>
            <a:lvl1pPr algn="l">
              <a:lnSpc>
                <a:spcPts val="3800"/>
              </a:lnSpc>
              <a:defRPr sz="2800" baseline="0">
                <a:solidFill>
                  <a:schemeClr val="bg1"/>
                </a:solidFill>
                <a:latin typeface="arial" charset="0"/>
              </a:defRPr>
            </a:lvl1pPr>
          </a:lstStyle>
          <a:p>
            <a:r>
              <a:rPr lang="en-US" dirty="0"/>
              <a:t>Click to edit Master title </a:t>
            </a:r>
            <a:br>
              <a:rPr lang="en-US" dirty="0"/>
            </a:br>
            <a:br>
              <a:rPr lang="en-US" dirty="0"/>
            </a:br>
            <a:endParaRPr lang="en-GB" dirty="0"/>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Orange">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1"/>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accent1"/>
              </a:solidFill>
            </a:endParaRPr>
          </a:p>
        </p:txBody>
      </p:sp>
      <p:sp>
        <p:nvSpPr>
          <p:cNvPr id="8" name="Title 1"/>
          <p:cNvSpPr>
            <a:spLocks noGrp="1"/>
          </p:cNvSpPr>
          <p:nvPr>
            <p:ph type="ctrTitle" hasCustomPrompt="1"/>
          </p:nvPr>
        </p:nvSpPr>
        <p:spPr>
          <a:xfrm>
            <a:off x="586800" y="2709682"/>
            <a:ext cx="5795255" cy="1018800"/>
          </a:xfrm>
          <a:prstGeom prst="rect">
            <a:avLst/>
          </a:prstGeom>
        </p:spPr>
        <p:txBody>
          <a:bodyPr lIns="0" rIns="0">
            <a:noAutofit/>
          </a:bodyPr>
          <a:lstStyle>
            <a:lvl1pPr algn="l">
              <a:lnSpc>
                <a:spcPts val="3800"/>
              </a:lnSpc>
              <a:defRPr sz="2800" baseline="0">
                <a:solidFill>
                  <a:schemeClr val="bg1"/>
                </a:solidFill>
                <a:latin typeface="arial" charset="0"/>
              </a:defRPr>
            </a:lvl1pPr>
          </a:lstStyle>
          <a:p>
            <a:r>
              <a:rPr lang="en-US" dirty="0"/>
              <a:t>Click to edit Master title </a:t>
            </a:r>
            <a:br>
              <a:rPr lang="en-US" dirty="0"/>
            </a:br>
            <a:br>
              <a:rPr lang="en-US" dirty="0"/>
            </a:br>
            <a:endParaRPr lang="en-GB" dirty="0"/>
          </a:p>
        </p:txBody>
      </p:sp>
      <p:cxnSp>
        <p:nvCxnSpPr>
          <p:cNvPr id="7" name="Straight Connector 6"/>
          <p:cNvCxnSpPr/>
          <p:nvPr userDrawn="1"/>
        </p:nvCxnSpPr>
        <p:spPr>
          <a:xfrm flipV="1">
            <a:off x="0" y="2466108"/>
            <a:ext cx="9144000" cy="1"/>
          </a:xfrm>
          <a:prstGeom prst="line">
            <a:avLst/>
          </a:prstGeom>
          <a:noFill/>
          <a:ln w="12700" cap="flat" cmpd="sng" algn="ctr">
            <a:solidFill>
              <a:schemeClr val="bg1"/>
            </a:solidFill>
            <a:prstDash val="solid"/>
          </a:ln>
          <a:effectLst/>
        </p:spPr>
      </p:cxnSp>
      <p:sp>
        <p:nvSpPr>
          <p:cNvPr id="11" name="Right Triangle 2"/>
          <p:cNvSpPr/>
          <p:nvPr userDrawn="1"/>
        </p:nvSpPr>
        <p:spPr>
          <a:xfrm>
            <a:off x="3538538" y="2469813"/>
            <a:ext cx="5604933" cy="4388188"/>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Lst>
            <a:ahLst/>
            <a:cxnLst>
              <a:cxn ang="0">
                <a:pos x="connsiteX0" y="connsiteY0"/>
              </a:cxn>
              <a:cxn ang="0">
                <a:pos x="connsiteX1" y="connsiteY1"/>
              </a:cxn>
              <a:cxn ang="0">
                <a:pos x="connsiteX2" y="connsiteY2"/>
              </a:cxn>
              <a:cxn ang="0">
                <a:pos x="connsiteX3" y="connsiteY3"/>
              </a:cxn>
            </a:cxnLst>
            <a:rect l="l" t="t" r="r" b="b"/>
            <a:pathLst>
              <a:path w="5604933" h="4582583">
                <a:moveTo>
                  <a:pt x="0" y="4582583"/>
                </a:moveTo>
                <a:lnTo>
                  <a:pt x="5604933" y="0"/>
                </a:lnTo>
                <a:lnTo>
                  <a:pt x="619125" y="4582583"/>
                </a:lnTo>
                <a:lnTo>
                  <a:pt x="0" y="45825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2"/>
          <p:cNvSpPr/>
          <p:nvPr userDrawn="1"/>
        </p:nvSpPr>
        <p:spPr>
          <a:xfrm>
            <a:off x="5533954" y="-12681"/>
            <a:ext cx="3607174" cy="2466080"/>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 name="connsiteX0" fmla="*/ 0 w 6378656"/>
              <a:gd name="connsiteY0" fmla="*/ 2697512 h 2697512"/>
              <a:gd name="connsiteX1" fmla="*/ 6378656 w 6378656"/>
              <a:gd name="connsiteY1" fmla="*/ 0 h 2697512"/>
              <a:gd name="connsiteX2" fmla="*/ 619125 w 6378656"/>
              <a:gd name="connsiteY2" fmla="*/ 2697512 h 2697512"/>
              <a:gd name="connsiteX3" fmla="*/ 0 w 6378656"/>
              <a:gd name="connsiteY3" fmla="*/ 2697512 h 2697512"/>
              <a:gd name="connsiteX0" fmla="*/ 2757121 w 5759531"/>
              <a:gd name="connsiteY0" fmla="*/ 0 h 4979963"/>
              <a:gd name="connsiteX1" fmla="*/ 5759531 w 5759531"/>
              <a:gd name="connsiteY1" fmla="*/ 2282451 h 4979963"/>
              <a:gd name="connsiteX2" fmla="*/ 0 w 5759531"/>
              <a:gd name="connsiteY2" fmla="*/ 4979963 h 4979963"/>
              <a:gd name="connsiteX3" fmla="*/ 2757121 w 5759531"/>
              <a:gd name="connsiteY3" fmla="*/ 0 h 4979963"/>
              <a:gd name="connsiteX0" fmla="*/ 604764 w 3607174"/>
              <a:gd name="connsiteY0" fmla="*/ 14067 h 2296518"/>
              <a:gd name="connsiteX1" fmla="*/ 3607174 w 3607174"/>
              <a:gd name="connsiteY1" fmla="*/ 2296518 h 2296518"/>
              <a:gd name="connsiteX2" fmla="*/ 0 w 3607174"/>
              <a:gd name="connsiteY2" fmla="*/ 0 h 2296518"/>
              <a:gd name="connsiteX3" fmla="*/ 604764 w 3607174"/>
              <a:gd name="connsiteY3" fmla="*/ 14067 h 2296518"/>
              <a:gd name="connsiteX0" fmla="*/ 604764 w 3607174"/>
              <a:gd name="connsiteY0" fmla="*/ 0 h 2308388"/>
              <a:gd name="connsiteX1" fmla="*/ 3607174 w 3607174"/>
              <a:gd name="connsiteY1" fmla="*/ 2308388 h 2308388"/>
              <a:gd name="connsiteX2" fmla="*/ 0 w 3607174"/>
              <a:gd name="connsiteY2" fmla="*/ 11870 h 2308388"/>
              <a:gd name="connsiteX3" fmla="*/ 604764 w 3607174"/>
              <a:gd name="connsiteY3" fmla="*/ 0 h 2308388"/>
            </a:gdLst>
            <a:ahLst/>
            <a:cxnLst>
              <a:cxn ang="0">
                <a:pos x="connsiteX0" y="connsiteY0"/>
              </a:cxn>
              <a:cxn ang="0">
                <a:pos x="connsiteX1" y="connsiteY1"/>
              </a:cxn>
              <a:cxn ang="0">
                <a:pos x="connsiteX2" y="connsiteY2"/>
              </a:cxn>
              <a:cxn ang="0">
                <a:pos x="connsiteX3" y="connsiteY3"/>
              </a:cxn>
            </a:cxnLst>
            <a:rect l="l" t="t" r="r" b="b"/>
            <a:pathLst>
              <a:path w="3607174" h="2308388">
                <a:moveTo>
                  <a:pt x="604764" y="0"/>
                </a:moveTo>
                <a:lnTo>
                  <a:pt x="3607174" y="2308388"/>
                </a:lnTo>
                <a:lnTo>
                  <a:pt x="0" y="11870"/>
                </a:lnTo>
                <a:lnTo>
                  <a:pt x="60476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ider Green">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1"/>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accent1"/>
              </a:solidFill>
            </a:endParaRPr>
          </a:p>
        </p:txBody>
      </p:sp>
      <p:sp>
        <p:nvSpPr>
          <p:cNvPr id="8" name="Title 1"/>
          <p:cNvSpPr>
            <a:spLocks noGrp="1"/>
          </p:cNvSpPr>
          <p:nvPr>
            <p:ph type="ctrTitle" hasCustomPrompt="1"/>
          </p:nvPr>
        </p:nvSpPr>
        <p:spPr>
          <a:xfrm>
            <a:off x="586800" y="2709682"/>
            <a:ext cx="5763725" cy="1018800"/>
          </a:xfrm>
          <a:prstGeom prst="rect">
            <a:avLst/>
          </a:prstGeom>
        </p:spPr>
        <p:txBody>
          <a:bodyPr lIns="0" rIns="0">
            <a:noAutofit/>
          </a:bodyPr>
          <a:lstStyle>
            <a:lvl1pPr algn="l">
              <a:lnSpc>
                <a:spcPts val="3800"/>
              </a:lnSpc>
              <a:defRPr sz="2800" baseline="0">
                <a:solidFill>
                  <a:schemeClr val="bg1"/>
                </a:solidFill>
                <a:latin typeface="arial" charset="0"/>
              </a:defRPr>
            </a:lvl1pPr>
          </a:lstStyle>
          <a:p>
            <a:r>
              <a:rPr lang="en-US" dirty="0"/>
              <a:t>Click to edit Master title </a:t>
            </a:r>
            <a:br>
              <a:rPr lang="en-US" dirty="0"/>
            </a:br>
            <a:br>
              <a:rPr lang="en-US" dirty="0"/>
            </a:br>
            <a:endParaRPr lang="en-GB" dirty="0"/>
          </a:p>
        </p:txBody>
      </p:sp>
      <p:cxnSp>
        <p:nvCxnSpPr>
          <p:cNvPr id="7" name="Straight Connector 6"/>
          <p:cNvCxnSpPr/>
          <p:nvPr userDrawn="1"/>
        </p:nvCxnSpPr>
        <p:spPr>
          <a:xfrm flipV="1">
            <a:off x="0" y="2466108"/>
            <a:ext cx="9144000" cy="1"/>
          </a:xfrm>
          <a:prstGeom prst="line">
            <a:avLst/>
          </a:prstGeom>
          <a:noFill/>
          <a:ln w="12700" cap="flat" cmpd="sng" algn="ctr">
            <a:solidFill>
              <a:schemeClr val="bg1"/>
            </a:solidFill>
            <a:prstDash val="solid"/>
          </a:ln>
          <a:effectLst/>
        </p:spPr>
      </p:cxnSp>
      <p:sp>
        <p:nvSpPr>
          <p:cNvPr id="10" name="Right Triangle 2"/>
          <p:cNvSpPr/>
          <p:nvPr userDrawn="1"/>
        </p:nvSpPr>
        <p:spPr>
          <a:xfrm>
            <a:off x="3538538" y="2469813"/>
            <a:ext cx="5604933" cy="4388188"/>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Lst>
            <a:ahLst/>
            <a:cxnLst>
              <a:cxn ang="0">
                <a:pos x="connsiteX0" y="connsiteY0"/>
              </a:cxn>
              <a:cxn ang="0">
                <a:pos x="connsiteX1" y="connsiteY1"/>
              </a:cxn>
              <a:cxn ang="0">
                <a:pos x="connsiteX2" y="connsiteY2"/>
              </a:cxn>
              <a:cxn ang="0">
                <a:pos x="connsiteX3" y="connsiteY3"/>
              </a:cxn>
            </a:cxnLst>
            <a:rect l="l" t="t" r="r" b="b"/>
            <a:pathLst>
              <a:path w="5604933" h="4582583">
                <a:moveTo>
                  <a:pt x="0" y="4582583"/>
                </a:moveTo>
                <a:lnTo>
                  <a:pt x="5604933" y="0"/>
                </a:lnTo>
                <a:lnTo>
                  <a:pt x="619125" y="4582583"/>
                </a:lnTo>
                <a:lnTo>
                  <a:pt x="0" y="458258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2"/>
          <p:cNvSpPr/>
          <p:nvPr userDrawn="1"/>
        </p:nvSpPr>
        <p:spPr>
          <a:xfrm>
            <a:off x="5533954" y="-12681"/>
            <a:ext cx="3607174" cy="2466080"/>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 name="connsiteX0" fmla="*/ 0 w 6378656"/>
              <a:gd name="connsiteY0" fmla="*/ 2697512 h 2697512"/>
              <a:gd name="connsiteX1" fmla="*/ 6378656 w 6378656"/>
              <a:gd name="connsiteY1" fmla="*/ 0 h 2697512"/>
              <a:gd name="connsiteX2" fmla="*/ 619125 w 6378656"/>
              <a:gd name="connsiteY2" fmla="*/ 2697512 h 2697512"/>
              <a:gd name="connsiteX3" fmla="*/ 0 w 6378656"/>
              <a:gd name="connsiteY3" fmla="*/ 2697512 h 2697512"/>
              <a:gd name="connsiteX0" fmla="*/ 2757121 w 5759531"/>
              <a:gd name="connsiteY0" fmla="*/ 0 h 4979963"/>
              <a:gd name="connsiteX1" fmla="*/ 5759531 w 5759531"/>
              <a:gd name="connsiteY1" fmla="*/ 2282451 h 4979963"/>
              <a:gd name="connsiteX2" fmla="*/ 0 w 5759531"/>
              <a:gd name="connsiteY2" fmla="*/ 4979963 h 4979963"/>
              <a:gd name="connsiteX3" fmla="*/ 2757121 w 5759531"/>
              <a:gd name="connsiteY3" fmla="*/ 0 h 4979963"/>
              <a:gd name="connsiteX0" fmla="*/ 604764 w 3607174"/>
              <a:gd name="connsiteY0" fmla="*/ 14067 h 2296518"/>
              <a:gd name="connsiteX1" fmla="*/ 3607174 w 3607174"/>
              <a:gd name="connsiteY1" fmla="*/ 2296518 h 2296518"/>
              <a:gd name="connsiteX2" fmla="*/ 0 w 3607174"/>
              <a:gd name="connsiteY2" fmla="*/ 0 h 2296518"/>
              <a:gd name="connsiteX3" fmla="*/ 604764 w 3607174"/>
              <a:gd name="connsiteY3" fmla="*/ 14067 h 2296518"/>
              <a:gd name="connsiteX0" fmla="*/ 604764 w 3607174"/>
              <a:gd name="connsiteY0" fmla="*/ 0 h 2308388"/>
              <a:gd name="connsiteX1" fmla="*/ 3607174 w 3607174"/>
              <a:gd name="connsiteY1" fmla="*/ 2308388 h 2308388"/>
              <a:gd name="connsiteX2" fmla="*/ 0 w 3607174"/>
              <a:gd name="connsiteY2" fmla="*/ 11870 h 2308388"/>
              <a:gd name="connsiteX3" fmla="*/ 604764 w 3607174"/>
              <a:gd name="connsiteY3" fmla="*/ 0 h 2308388"/>
            </a:gdLst>
            <a:ahLst/>
            <a:cxnLst>
              <a:cxn ang="0">
                <a:pos x="connsiteX0" y="connsiteY0"/>
              </a:cxn>
              <a:cxn ang="0">
                <a:pos x="connsiteX1" y="connsiteY1"/>
              </a:cxn>
              <a:cxn ang="0">
                <a:pos x="connsiteX2" y="connsiteY2"/>
              </a:cxn>
              <a:cxn ang="0">
                <a:pos x="connsiteX3" y="connsiteY3"/>
              </a:cxn>
            </a:cxnLst>
            <a:rect l="l" t="t" r="r" b="b"/>
            <a:pathLst>
              <a:path w="3607174" h="2308388">
                <a:moveTo>
                  <a:pt x="604764" y="0"/>
                </a:moveTo>
                <a:lnTo>
                  <a:pt x="3607174" y="2308388"/>
                </a:lnTo>
                <a:lnTo>
                  <a:pt x="0" y="11870"/>
                </a:lnTo>
                <a:lnTo>
                  <a:pt x="6047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Radiant 1">
    <p:spTree>
      <p:nvGrpSpPr>
        <p:cNvPr id="1" name=""/>
        <p:cNvGrpSpPr/>
        <p:nvPr/>
      </p:nvGrpSpPr>
      <p:grpSpPr>
        <a:xfrm>
          <a:off x="0" y="0"/>
          <a:ext cx="0" cy="0"/>
          <a:chOff x="0" y="0"/>
          <a:chExt cx="0" cy="0"/>
        </a:xfrm>
      </p:grpSpPr>
      <p:cxnSp>
        <p:nvCxnSpPr>
          <p:cNvPr id="6" name="Straight Connector 5"/>
          <p:cNvCxnSpPr/>
          <p:nvPr userDrawn="1"/>
        </p:nvCxnSpPr>
        <p:spPr>
          <a:xfrm flipV="1">
            <a:off x="0" y="2466108"/>
            <a:ext cx="9144000" cy="1"/>
          </a:xfrm>
          <a:prstGeom prst="line">
            <a:avLst/>
          </a:prstGeom>
          <a:noFill/>
          <a:ln w="12700" cap="flat" cmpd="sng" algn="ctr">
            <a:solidFill>
              <a:schemeClr val="accent5"/>
            </a:solidFill>
            <a:prstDash val="solid"/>
          </a:ln>
          <a:effectLst/>
        </p:spPr>
      </p:cxnSp>
      <p:sp>
        <p:nvSpPr>
          <p:cNvPr id="7" name="Right Triangle 2"/>
          <p:cNvSpPr/>
          <p:nvPr userDrawn="1"/>
        </p:nvSpPr>
        <p:spPr>
          <a:xfrm>
            <a:off x="3538538" y="2469813"/>
            <a:ext cx="5604933" cy="4388188"/>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Lst>
            <a:ahLst/>
            <a:cxnLst>
              <a:cxn ang="0">
                <a:pos x="connsiteX0" y="connsiteY0"/>
              </a:cxn>
              <a:cxn ang="0">
                <a:pos x="connsiteX1" y="connsiteY1"/>
              </a:cxn>
              <a:cxn ang="0">
                <a:pos x="connsiteX2" y="connsiteY2"/>
              </a:cxn>
              <a:cxn ang="0">
                <a:pos x="connsiteX3" y="connsiteY3"/>
              </a:cxn>
            </a:cxnLst>
            <a:rect l="l" t="t" r="r" b="b"/>
            <a:pathLst>
              <a:path w="5604933" h="4582583">
                <a:moveTo>
                  <a:pt x="0" y="4582583"/>
                </a:moveTo>
                <a:lnTo>
                  <a:pt x="5604933" y="0"/>
                </a:lnTo>
                <a:lnTo>
                  <a:pt x="619125" y="4582583"/>
                </a:lnTo>
                <a:lnTo>
                  <a:pt x="0" y="458258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2"/>
          <p:cNvSpPr/>
          <p:nvPr userDrawn="1"/>
        </p:nvSpPr>
        <p:spPr>
          <a:xfrm>
            <a:off x="5533954" y="-12681"/>
            <a:ext cx="3607174" cy="2466080"/>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 name="connsiteX0" fmla="*/ 0 w 6378656"/>
              <a:gd name="connsiteY0" fmla="*/ 2697512 h 2697512"/>
              <a:gd name="connsiteX1" fmla="*/ 6378656 w 6378656"/>
              <a:gd name="connsiteY1" fmla="*/ 0 h 2697512"/>
              <a:gd name="connsiteX2" fmla="*/ 619125 w 6378656"/>
              <a:gd name="connsiteY2" fmla="*/ 2697512 h 2697512"/>
              <a:gd name="connsiteX3" fmla="*/ 0 w 6378656"/>
              <a:gd name="connsiteY3" fmla="*/ 2697512 h 2697512"/>
              <a:gd name="connsiteX0" fmla="*/ 2757121 w 5759531"/>
              <a:gd name="connsiteY0" fmla="*/ 0 h 4979963"/>
              <a:gd name="connsiteX1" fmla="*/ 5759531 w 5759531"/>
              <a:gd name="connsiteY1" fmla="*/ 2282451 h 4979963"/>
              <a:gd name="connsiteX2" fmla="*/ 0 w 5759531"/>
              <a:gd name="connsiteY2" fmla="*/ 4979963 h 4979963"/>
              <a:gd name="connsiteX3" fmla="*/ 2757121 w 5759531"/>
              <a:gd name="connsiteY3" fmla="*/ 0 h 4979963"/>
              <a:gd name="connsiteX0" fmla="*/ 604764 w 3607174"/>
              <a:gd name="connsiteY0" fmla="*/ 14067 h 2296518"/>
              <a:gd name="connsiteX1" fmla="*/ 3607174 w 3607174"/>
              <a:gd name="connsiteY1" fmla="*/ 2296518 h 2296518"/>
              <a:gd name="connsiteX2" fmla="*/ 0 w 3607174"/>
              <a:gd name="connsiteY2" fmla="*/ 0 h 2296518"/>
              <a:gd name="connsiteX3" fmla="*/ 604764 w 3607174"/>
              <a:gd name="connsiteY3" fmla="*/ 14067 h 2296518"/>
              <a:gd name="connsiteX0" fmla="*/ 604764 w 3607174"/>
              <a:gd name="connsiteY0" fmla="*/ 0 h 2308388"/>
              <a:gd name="connsiteX1" fmla="*/ 3607174 w 3607174"/>
              <a:gd name="connsiteY1" fmla="*/ 2308388 h 2308388"/>
              <a:gd name="connsiteX2" fmla="*/ 0 w 3607174"/>
              <a:gd name="connsiteY2" fmla="*/ 11870 h 2308388"/>
              <a:gd name="connsiteX3" fmla="*/ 604764 w 3607174"/>
              <a:gd name="connsiteY3" fmla="*/ 0 h 2308388"/>
            </a:gdLst>
            <a:ahLst/>
            <a:cxnLst>
              <a:cxn ang="0">
                <a:pos x="connsiteX0" y="connsiteY0"/>
              </a:cxn>
              <a:cxn ang="0">
                <a:pos x="connsiteX1" y="connsiteY1"/>
              </a:cxn>
              <a:cxn ang="0">
                <a:pos x="connsiteX2" y="connsiteY2"/>
              </a:cxn>
              <a:cxn ang="0">
                <a:pos x="connsiteX3" y="connsiteY3"/>
              </a:cxn>
            </a:cxnLst>
            <a:rect l="l" t="t" r="r" b="b"/>
            <a:pathLst>
              <a:path w="3607174" h="2308388">
                <a:moveTo>
                  <a:pt x="604764" y="0"/>
                </a:moveTo>
                <a:lnTo>
                  <a:pt x="3607174" y="2308388"/>
                </a:lnTo>
                <a:lnTo>
                  <a:pt x="0" y="11870"/>
                </a:lnTo>
                <a:lnTo>
                  <a:pt x="60476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586800" y="2710800"/>
            <a:ext cx="6035673" cy="939687"/>
          </a:xfrm>
          <a:prstGeom prst="rect">
            <a:avLst/>
          </a:prstGeom>
        </p:spPr>
        <p:txBody>
          <a:bodyPr lIns="0" rIns="0">
            <a:noAutofit/>
          </a:bodyPr>
          <a:lstStyle>
            <a:lvl1pPr algn="l">
              <a:lnSpc>
                <a:spcPct val="90000"/>
              </a:lnSpc>
              <a:defRPr sz="2800" b="1" baseline="0">
                <a:solidFill>
                  <a:schemeClr val="accent6"/>
                </a:solidFill>
                <a:latin typeface="arial" charset="0"/>
              </a:defRPr>
            </a:lvl1pPr>
          </a:lstStyle>
          <a:p>
            <a:r>
              <a:rPr lang="en-US" dirty="0"/>
              <a:t>Click to edit Master title style</a:t>
            </a:r>
            <a:br>
              <a:rPr lang="en-US" dirty="0"/>
            </a:br>
            <a:br>
              <a:rPr lang="en-US" dirty="0"/>
            </a:br>
            <a:br>
              <a:rPr lang="en-US" dirty="0"/>
            </a:br>
            <a:endParaRPr lang="en-GB" dirty="0"/>
          </a:p>
        </p:txBody>
      </p:sp>
      <p:sp>
        <p:nvSpPr>
          <p:cNvPr id="9" name="Subtitle 2"/>
          <p:cNvSpPr>
            <a:spLocks noGrp="1"/>
          </p:cNvSpPr>
          <p:nvPr>
            <p:ph type="subTitle" idx="1" hasCustomPrompt="1"/>
          </p:nvPr>
        </p:nvSpPr>
        <p:spPr>
          <a:xfrm>
            <a:off x="586555" y="3645602"/>
            <a:ext cx="6035918" cy="302943"/>
          </a:xfrm>
          <a:prstGeom prst="rect">
            <a:avLst/>
          </a:prstGeom>
        </p:spPr>
        <p:txBody>
          <a:bodyPr lIns="0" rIns="0">
            <a:noAutofit/>
          </a:bodyPr>
          <a:lstStyle>
            <a:lvl1pPr marL="0" indent="0" algn="l">
              <a:spcBef>
                <a:spcPts val="0"/>
              </a:spcBef>
              <a:buNone/>
              <a:defRPr sz="160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text styles</a:t>
            </a:r>
            <a:endParaRPr lang="en-GB" dirty="0"/>
          </a:p>
        </p:txBody>
      </p:sp>
      <p:sp>
        <p:nvSpPr>
          <p:cNvPr id="10" name="Text Placeholder 18"/>
          <p:cNvSpPr>
            <a:spLocks noGrp="1"/>
          </p:cNvSpPr>
          <p:nvPr>
            <p:ph type="body" sz="quarter" idx="16"/>
          </p:nvPr>
        </p:nvSpPr>
        <p:spPr>
          <a:xfrm>
            <a:off x="586554" y="3954265"/>
            <a:ext cx="4048507" cy="532741"/>
          </a:xfrm>
          <a:prstGeom prst="rect">
            <a:avLst/>
          </a:prstGeom>
        </p:spPr>
        <p:txBody>
          <a:bodyPr lIns="0" tIns="0" rIns="0" bIns="0">
            <a:noAutofit/>
          </a:bodyPr>
          <a:lstStyle>
            <a:lvl1pPr marL="0" indent="0">
              <a:lnSpc>
                <a:spcPct val="100000"/>
              </a:lnSpc>
              <a:spcBef>
                <a:spcPts val="0"/>
              </a:spcBef>
              <a:buNone/>
              <a:defRPr sz="1400" b="0" baseline="0">
                <a:solidFill>
                  <a:schemeClr val="accent5"/>
                </a:solidFill>
              </a:defRPr>
            </a:lvl1pPr>
            <a:lvl2pPr>
              <a:defRPr sz="1400"/>
            </a:lvl2pPr>
            <a:lvl3pPr>
              <a:defRPr sz="1200"/>
            </a:lvl3pPr>
            <a:lvl4pPr>
              <a:defRPr sz="1100"/>
            </a:lvl4pPr>
            <a:lvl5pPr>
              <a:defRPr sz="1100"/>
            </a:lvl5pPr>
          </a:lstStyle>
          <a:p>
            <a:pPr lvl="0"/>
            <a:r>
              <a:rPr lang="en-US"/>
              <a:t>Edit Master text styles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0" y="0"/>
            <a:ext cx="1809750" cy="10795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p:bg>
      <p:bgRef idx="1001">
        <a:schemeClr val="bg2"/>
      </p:bgRef>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586800" y="2709682"/>
            <a:ext cx="5779491" cy="1018800"/>
          </a:xfrm>
          <a:prstGeom prst="rect">
            <a:avLst/>
          </a:prstGeom>
        </p:spPr>
        <p:txBody>
          <a:bodyPr lIns="0" rIns="0">
            <a:noAutofit/>
          </a:bodyPr>
          <a:lstStyle>
            <a:lvl1pPr algn="l">
              <a:lnSpc>
                <a:spcPts val="3800"/>
              </a:lnSpc>
              <a:defRPr sz="2800" baseline="0">
                <a:solidFill>
                  <a:schemeClr val="bg1"/>
                </a:solidFill>
                <a:latin typeface="arial" charset="0"/>
              </a:defRPr>
            </a:lvl1pPr>
          </a:lstStyle>
          <a:p>
            <a:r>
              <a:rPr lang="en-US" dirty="0"/>
              <a:t>Click to edit Master title</a:t>
            </a:r>
            <a:br>
              <a:rPr lang="en-US" dirty="0"/>
            </a:br>
            <a:r>
              <a:rPr lang="en-US" dirty="0"/>
              <a:t> </a:t>
            </a:r>
            <a:br>
              <a:rPr lang="en-US" dirty="0"/>
            </a:br>
            <a:br>
              <a:rPr lang="en-US" dirty="0"/>
            </a:br>
            <a:endParaRPr lang="en-GB" dirty="0"/>
          </a:p>
        </p:txBody>
      </p:sp>
      <p:cxnSp>
        <p:nvCxnSpPr>
          <p:cNvPr id="6" name="Straight Connector 5"/>
          <p:cNvCxnSpPr/>
          <p:nvPr userDrawn="1"/>
        </p:nvCxnSpPr>
        <p:spPr>
          <a:xfrm flipV="1">
            <a:off x="0" y="2466108"/>
            <a:ext cx="9144000" cy="1"/>
          </a:xfrm>
          <a:prstGeom prst="line">
            <a:avLst/>
          </a:prstGeom>
          <a:noFill/>
          <a:ln w="12700" cap="flat" cmpd="sng" algn="ctr">
            <a:solidFill>
              <a:schemeClr val="bg1"/>
            </a:solidFill>
            <a:prstDash val="solid"/>
          </a:ln>
          <a:effectLst/>
        </p:spPr>
      </p:cxnSp>
      <p:sp>
        <p:nvSpPr>
          <p:cNvPr id="10" name="Right Triangle 2"/>
          <p:cNvSpPr/>
          <p:nvPr userDrawn="1"/>
        </p:nvSpPr>
        <p:spPr>
          <a:xfrm>
            <a:off x="3538538" y="2469813"/>
            <a:ext cx="5604933" cy="4388188"/>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Lst>
            <a:ahLst/>
            <a:cxnLst>
              <a:cxn ang="0">
                <a:pos x="connsiteX0" y="connsiteY0"/>
              </a:cxn>
              <a:cxn ang="0">
                <a:pos x="connsiteX1" y="connsiteY1"/>
              </a:cxn>
              <a:cxn ang="0">
                <a:pos x="connsiteX2" y="connsiteY2"/>
              </a:cxn>
              <a:cxn ang="0">
                <a:pos x="connsiteX3" y="connsiteY3"/>
              </a:cxn>
            </a:cxnLst>
            <a:rect l="l" t="t" r="r" b="b"/>
            <a:pathLst>
              <a:path w="5604933" h="4582583">
                <a:moveTo>
                  <a:pt x="0" y="4582583"/>
                </a:moveTo>
                <a:lnTo>
                  <a:pt x="5604933" y="0"/>
                </a:lnTo>
                <a:lnTo>
                  <a:pt x="619125" y="4582583"/>
                </a:lnTo>
                <a:lnTo>
                  <a:pt x="0" y="45825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2"/>
          <p:cNvSpPr/>
          <p:nvPr userDrawn="1"/>
        </p:nvSpPr>
        <p:spPr>
          <a:xfrm>
            <a:off x="5533954" y="-12681"/>
            <a:ext cx="3607174" cy="2466080"/>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 name="connsiteX0" fmla="*/ 0 w 6378656"/>
              <a:gd name="connsiteY0" fmla="*/ 2697512 h 2697512"/>
              <a:gd name="connsiteX1" fmla="*/ 6378656 w 6378656"/>
              <a:gd name="connsiteY1" fmla="*/ 0 h 2697512"/>
              <a:gd name="connsiteX2" fmla="*/ 619125 w 6378656"/>
              <a:gd name="connsiteY2" fmla="*/ 2697512 h 2697512"/>
              <a:gd name="connsiteX3" fmla="*/ 0 w 6378656"/>
              <a:gd name="connsiteY3" fmla="*/ 2697512 h 2697512"/>
              <a:gd name="connsiteX0" fmla="*/ 2757121 w 5759531"/>
              <a:gd name="connsiteY0" fmla="*/ 0 h 4979963"/>
              <a:gd name="connsiteX1" fmla="*/ 5759531 w 5759531"/>
              <a:gd name="connsiteY1" fmla="*/ 2282451 h 4979963"/>
              <a:gd name="connsiteX2" fmla="*/ 0 w 5759531"/>
              <a:gd name="connsiteY2" fmla="*/ 4979963 h 4979963"/>
              <a:gd name="connsiteX3" fmla="*/ 2757121 w 5759531"/>
              <a:gd name="connsiteY3" fmla="*/ 0 h 4979963"/>
              <a:gd name="connsiteX0" fmla="*/ 604764 w 3607174"/>
              <a:gd name="connsiteY0" fmla="*/ 14067 h 2296518"/>
              <a:gd name="connsiteX1" fmla="*/ 3607174 w 3607174"/>
              <a:gd name="connsiteY1" fmla="*/ 2296518 h 2296518"/>
              <a:gd name="connsiteX2" fmla="*/ 0 w 3607174"/>
              <a:gd name="connsiteY2" fmla="*/ 0 h 2296518"/>
              <a:gd name="connsiteX3" fmla="*/ 604764 w 3607174"/>
              <a:gd name="connsiteY3" fmla="*/ 14067 h 2296518"/>
              <a:gd name="connsiteX0" fmla="*/ 604764 w 3607174"/>
              <a:gd name="connsiteY0" fmla="*/ 0 h 2308388"/>
              <a:gd name="connsiteX1" fmla="*/ 3607174 w 3607174"/>
              <a:gd name="connsiteY1" fmla="*/ 2308388 h 2308388"/>
              <a:gd name="connsiteX2" fmla="*/ 0 w 3607174"/>
              <a:gd name="connsiteY2" fmla="*/ 11870 h 2308388"/>
              <a:gd name="connsiteX3" fmla="*/ 604764 w 3607174"/>
              <a:gd name="connsiteY3" fmla="*/ 0 h 2308388"/>
            </a:gdLst>
            <a:ahLst/>
            <a:cxnLst>
              <a:cxn ang="0">
                <a:pos x="connsiteX0" y="connsiteY0"/>
              </a:cxn>
              <a:cxn ang="0">
                <a:pos x="connsiteX1" y="connsiteY1"/>
              </a:cxn>
              <a:cxn ang="0">
                <a:pos x="connsiteX2" y="connsiteY2"/>
              </a:cxn>
              <a:cxn ang="0">
                <a:pos x="connsiteX3" y="connsiteY3"/>
              </a:cxn>
            </a:cxnLst>
            <a:rect l="l" t="t" r="r" b="b"/>
            <a:pathLst>
              <a:path w="3607174" h="2308388">
                <a:moveTo>
                  <a:pt x="604764" y="0"/>
                </a:moveTo>
                <a:lnTo>
                  <a:pt x="3607174" y="2308388"/>
                </a:lnTo>
                <a:lnTo>
                  <a:pt x="0" y="11870"/>
                </a:lnTo>
                <a:lnTo>
                  <a:pt x="60476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Gray">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1"/>
            <a:ext cx="9144000" cy="6858000"/>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Title 1"/>
          <p:cNvSpPr>
            <a:spLocks noGrp="1"/>
          </p:cNvSpPr>
          <p:nvPr>
            <p:ph type="ctrTitle" hasCustomPrompt="1"/>
          </p:nvPr>
        </p:nvSpPr>
        <p:spPr>
          <a:xfrm>
            <a:off x="586800" y="2709682"/>
            <a:ext cx="5763724" cy="1018800"/>
          </a:xfrm>
          <a:prstGeom prst="rect">
            <a:avLst/>
          </a:prstGeom>
        </p:spPr>
        <p:txBody>
          <a:bodyPr lIns="0" rIns="0">
            <a:noAutofit/>
          </a:bodyPr>
          <a:lstStyle>
            <a:lvl1pPr algn="l">
              <a:lnSpc>
                <a:spcPts val="3800"/>
              </a:lnSpc>
              <a:defRPr sz="2800" baseline="0">
                <a:solidFill>
                  <a:schemeClr val="bg1"/>
                </a:solidFill>
                <a:latin typeface="arial" charset="0"/>
              </a:defRPr>
            </a:lvl1pPr>
          </a:lstStyle>
          <a:p>
            <a:r>
              <a:rPr lang="en-US" dirty="0"/>
              <a:t>Click to edit Master title </a:t>
            </a:r>
            <a:br>
              <a:rPr lang="en-US" dirty="0"/>
            </a:br>
            <a:br>
              <a:rPr lang="en-US" dirty="0"/>
            </a:br>
            <a:endParaRPr lang="en-GB" dirty="0"/>
          </a:p>
        </p:txBody>
      </p:sp>
      <p:cxnSp>
        <p:nvCxnSpPr>
          <p:cNvPr id="11" name="Straight Connector 10"/>
          <p:cNvCxnSpPr/>
          <p:nvPr userDrawn="1"/>
        </p:nvCxnSpPr>
        <p:spPr>
          <a:xfrm flipV="1">
            <a:off x="0" y="2466108"/>
            <a:ext cx="9144000" cy="1"/>
          </a:xfrm>
          <a:prstGeom prst="line">
            <a:avLst/>
          </a:prstGeom>
          <a:noFill/>
          <a:ln w="12700" cap="flat" cmpd="sng" algn="ctr">
            <a:solidFill>
              <a:schemeClr val="bg1"/>
            </a:solidFill>
            <a:prstDash val="solid"/>
          </a:ln>
          <a:effectLst/>
        </p:spPr>
      </p:cxnSp>
      <p:sp>
        <p:nvSpPr>
          <p:cNvPr id="12" name="Right Triangle 2"/>
          <p:cNvSpPr/>
          <p:nvPr userDrawn="1"/>
        </p:nvSpPr>
        <p:spPr>
          <a:xfrm>
            <a:off x="3538538" y="2469813"/>
            <a:ext cx="5604933" cy="4388188"/>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Lst>
            <a:ahLst/>
            <a:cxnLst>
              <a:cxn ang="0">
                <a:pos x="connsiteX0" y="connsiteY0"/>
              </a:cxn>
              <a:cxn ang="0">
                <a:pos x="connsiteX1" y="connsiteY1"/>
              </a:cxn>
              <a:cxn ang="0">
                <a:pos x="connsiteX2" y="connsiteY2"/>
              </a:cxn>
              <a:cxn ang="0">
                <a:pos x="connsiteX3" y="connsiteY3"/>
              </a:cxn>
            </a:cxnLst>
            <a:rect l="l" t="t" r="r" b="b"/>
            <a:pathLst>
              <a:path w="5604933" h="4582583">
                <a:moveTo>
                  <a:pt x="0" y="4582583"/>
                </a:moveTo>
                <a:lnTo>
                  <a:pt x="5604933" y="0"/>
                </a:lnTo>
                <a:lnTo>
                  <a:pt x="619125" y="4582583"/>
                </a:lnTo>
                <a:lnTo>
                  <a:pt x="0" y="45825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2"/>
          <p:cNvSpPr/>
          <p:nvPr userDrawn="1"/>
        </p:nvSpPr>
        <p:spPr>
          <a:xfrm>
            <a:off x="5533954" y="-12681"/>
            <a:ext cx="3607174" cy="2466080"/>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 name="connsiteX0" fmla="*/ 0 w 6378656"/>
              <a:gd name="connsiteY0" fmla="*/ 2697512 h 2697512"/>
              <a:gd name="connsiteX1" fmla="*/ 6378656 w 6378656"/>
              <a:gd name="connsiteY1" fmla="*/ 0 h 2697512"/>
              <a:gd name="connsiteX2" fmla="*/ 619125 w 6378656"/>
              <a:gd name="connsiteY2" fmla="*/ 2697512 h 2697512"/>
              <a:gd name="connsiteX3" fmla="*/ 0 w 6378656"/>
              <a:gd name="connsiteY3" fmla="*/ 2697512 h 2697512"/>
              <a:gd name="connsiteX0" fmla="*/ 2757121 w 5759531"/>
              <a:gd name="connsiteY0" fmla="*/ 0 h 4979963"/>
              <a:gd name="connsiteX1" fmla="*/ 5759531 w 5759531"/>
              <a:gd name="connsiteY1" fmla="*/ 2282451 h 4979963"/>
              <a:gd name="connsiteX2" fmla="*/ 0 w 5759531"/>
              <a:gd name="connsiteY2" fmla="*/ 4979963 h 4979963"/>
              <a:gd name="connsiteX3" fmla="*/ 2757121 w 5759531"/>
              <a:gd name="connsiteY3" fmla="*/ 0 h 4979963"/>
              <a:gd name="connsiteX0" fmla="*/ 604764 w 3607174"/>
              <a:gd name="connsiteY0" fmla="*/ 14067 h 2296518"/>
              <a:gd name="connsiteX1" fmla="*/ 3607174 w 3607174"/>
              <a:gd name="connsiteY1" fmla="*/ 2296518 h 2296518"/>
              <a:gd name="connsiteX2" fmla="*/ 0 w 3607174"/>
              <a:gd name="connsiteY2" fmla="*/ 0 h 2296518"/>
              <a:gd name="connsiteX3" fmla="*/ 604764 w 3607174"/>
              <a:gd name="connsiteY3" fmla="*/ 14067 h 2296518"/>
              <a:gd name="connsiteX0" fmla="*/ 604764 w 3607174"/>
              <a:gd name="connsiteY0" fmla="*/ 0 h 2308388"/>
              <a:gd name="connsiteX1" fmla="*/ 3607174 w 3607174"/>
              <a:gd name="connsiteY1" fmla="*/ 2308388 h 2308388"/>
              <a:gd name="connsiteX2" fmla="*/ 0 w 3607174"/>
              <a:gd name="connsiteY2" fmla="*/ 11870 h 2308388"/>
              <a:gd name="connsiteX3" fmla="*/ 604764 w 3607174"/>
              <a:gd name="connsiteY3" fmla="*/ 0 h 2308388"/>
            </a:gdLst>
            <a:ahLst/>
            <a:cxnLst>
              <a:cxn ang="0">
                <a:pos x="connsiteX0" y="connsiteY0"/>
              </a:cxn>
              <a:cxn ang="0">
                <a:pos x="connsiteX1" y="connsiteY1"/>
              </a:cxn>
              <a:cxn ang="0">
                <a:pos x="connsiteX2" y="connsiteY2"/>
              </a:cxn>
              <a:cxn ang="0">
                <a:pos x="connsiteX3" y="connsiteY3"/>
              </a:cxn>
            </a:cxnLst>
            <a:rect l="l" t="t" r="r" b="b"/>
            <a:pathLst>
              <a:path w="3607174" h="2308388">
                <a:moveTo>
                  <a:pt x="604764" y="0"/>
                </a:moveTo>
                <a:lnTo>
                  <a:pt x="3607174" y="2308388"/>
                </a:lnTo>
                <a:lnTo>
                  <a:pt x="0" y="11870"/>
                </a:lnTo>
                <a:lnTo>
                  <a:pt x="60476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6"/>
          <p:cNvSpPr>
            <a:spLocks noGrp="1"/>
          </p:cNvSpPr>
          <p:nvPr>
            <p:ph type="body" sz="quarter" idx="20"/>
          </p:nvPr>
        </p:nvSpPr>
        <p:spPr>
          <a:xfrm>
            <a:off x="586800" y="6402877"/>
            <a:ext cx="5465520" cy="360000"/>
          </a:xfrm>
        </p:spPr>
        <p:txBody>
          <a:bodyPr tIns="46800">
            <a:normAutofit/>
          </a:bodyPr>
          <a:lstStyle>
            <a:lvl1pPr marL="0" indent="0" algn="l">
              <a:buNone/>
              <a:defRPr sz="1000" baseline="0">
                <a:solidFill>
                  <a:schemeClr val="bg1">
                    <a:lumMod val="50000"/>
                  </a:schemeClr>
                </a:solidFill>
              </a:defRPr>
            </a:lvl1pPr>
          </a:lstStyle>
          <a:p>
            <a:pPr lvl="0"/>
            <a:r>
              <a:rPr lang="en-US"/>
              <a:t>Edit Master text styles</a:t>
            </a:r>
          </a:p>
        </p:txBody>
      </p:sp>
      <p:sp>
        <p:nvSpPr>
          <p:cNvPr id="9" name="Title Placeholder 19"/>
          <p:cNvSpPr>
            <a:spLocks noGrp="1"/>
          </p:cNvSpPr>
          <p:nvPr>
            <p:ph type="title"/>
          </p:nvPr>
        </p:nvSpPr>
        <p:spPr>
          <a:xfrm>
            <a:off x="586799" y="360000"/>
            <a:ext cx="7970400" cy="594000"/>
          </a:xfrm>
          <a:prstGeom prst="rect">
            <a:avLst/>
          </a:prstGeom>
        </p:spPr>
        <p:txBody>
          <a:bodyPr vert="horz" lIns="0" tIns="0" rIns="0" bIns="0" rtlCol="0" anchor="t" anchorCtr="0">
            <a:normAutofit/>
          </a:bodyPr>
          <a:lstStyle/>
          <a:p>
            <a:r>
              <a:rPr lang="en-US"/>
              <a:t>Click to edit Master title style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Title Placeholder 19"/>
          <p:cNvSpPr>
            <a:spLocks noGrp="1"/>
          </p:cNvSpPr>
          <p:nvPr>
            <p:ph type="title"/>
          </p:nvPr>
        </p:nvSpPr>
        <p:spPr>
          <a:xfrm>
            <a:off x="586799" y="360000"/>
            <a:ext cx="7970400" cy="594000"/>
          </a:xfrm>
          <a:prstGeom prst="rect">
            <a:avLst/>
          </a:prstGeom>
        </p:spPr>
        <p:txBody>
          <a:bodyPr vert="horz" lIns="0" tIns="0" rIns="0" bIns="0" rtlCol="0" anchor="t" anchorCtr="0">
            <a:normAutofit/>
          </a:bodyPr>
          <a:lstStyle/>
          <a:p>
            <a:r>
              <a:rPr lang="en-US"/>
              <a:t>Click to edit Master title style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3013185" y="2216533"/>
            <a:ext cx="3100387" cy="1899691"/>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E1A10-1FA5-40F3-AB88-17DE14BEB17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9F212C2-81BD-48FA-B243-E09417B5FF4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183847-CE85-4E6B-87D7-7EF025B8E688}"/>
              </a:ext>
            </a:extLst>
          </p:cNvPr>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a:extLst>
              <a:ext uri="{FF2B5EF4-FFF2-40B4-BE49-F238E27FC236}">
                <a16:creationId xmlns:a16="http://schemas.microsoft.com/office/drawing/2014/main" id="{4DFA76A4-046F-449B-8BE5-A8F47A9D62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7403C3-5AB0-4620-9C71-44B0E64126E0}"/>
              </a:ext>
            </a:extLst>
          </p:cNvPr>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1964250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27516-121F-47E3-B808-6C9B7BCD57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D06A7C-BF84-4E30-B3CC-43ACD539B5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A826DD-50A6-42E0-AD3A-C7EDE11F99E0}"/>
              </a:ext>
            </a:extLst>
          </p:cNvPr>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a:extLst>
              <a:ext uri="{FF2B5EF4-FFF2-40B4-BE49-F238E27FC236}">
                <a16:creationId xmlns:a16="http://schemas.microsoft.com/office/drawing/2014/main" id="{E457C06C-BCDB-4828-B7C8-C4EF9614AB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8E7B8F-C6A1-43DA-AD0E-2BD672D9F15F}"/>
              </a:ext>
            </a:extLst>
          </p:cNvPr>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3661764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A47B4-8825-4019-8A31-E3573A47582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95EB658-F1BC-472F-8031-F15E6C5098A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CF5042-0974-4E19-8DB8-11B99E38424B}"/>
              </a:ext>
            </a:extLst>
          </p:cNvPr>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a:extLst>
              <a:ext uri="{FF2B5EF4-FFF2-40B4-BE49-F238E27FC236}">
                <a16:creationId xmlns:a16="http://schemas.microsoft.com/office/drawing/2014/main" id="{D79DC0B4-DCA2-40CB-9ABE-63E39BF8F1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94C5FB-382C-44BB-9C28-CE6ADFD2360C}"/>
              </a:ext>
            </a:extLst>
          </p:cNvPr>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735720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F0733-1D9D-45E6-A931-5D7EEAC0FF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852220-B63C-43C5-9E81-72B01893043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7C4FF8-135F-4F11-A37A-E26CA540335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2C3C384-ED34-40CC-A140-5F1E9A497775}"/>
              </a:ext>
            </a:extLst>
          </p:cNvPr>
          <p:cNvSpPr>
            <a:spLocks noGrp="1"/>
          </p:cNvSpPr>
          <p:nvPr>
            <p:ph type="dt" sz="half" idx="10"/>
          </p:nvPr>
        </p:nvSpPr>
        <p:spPr/>
        <p:txBody>
          <a:bodyPr/>
          <a:lstStyle/>
          <a:p>
            <a:fld id="{0E99380E-7F43-4708-9332-10BC965B4066}" type="datetimeFigureOut">
              <a:rPr lang="en-GB" smtClean="0"/>
              <a:t>14/01/2020</a:t>
            </a:fld>
            <a:endParaRPr lang="en-GB"/>
          </a:p>
        </p:txBody>
      </p:sp>
      <p:sp>
        <p:nvSpPr>
          <p:cNvPr id="6" name="Footer Placeholder 5">
            <a:extLst>
              <a:ext uri="{FF2B5EF4-FFF2-40B4-BE49-F238E27FC236}">
                <a16:creationId xmlns:a16="http://schemas.microsoft.com/office/drawing/2014/main" id="{2D10EF8F-E8DF-4FD3-BDE0-C8C5539C8E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28BBF7-11AC-482B-8F93-21AB6636E2AC}"/>
              </a:ext>
            </a:extLst>
          </p:cNvPr>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24627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D9FF-5168-4BE4-84A8-E7FA206828A0}"/>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D5905E-FAAE-4952-926C-CAD0CF3CD84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273DA54-CD42-47BC-977C-1A1BA48F035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8AB77A-69BE-446F-8D7B-0878252C884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145F20A-EEAB-4F50-9664-4BDCC130F91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8D6C2B9-BDC8-4BF1-803D-700C8D584BEC}"/>
              </a:ext>
            </a:extLst>
          </p:cNvPr>
          <p:cNvSpPr>
            <a:spLocks noGrp="1"/>
          </p:cNvSpPr>
          <p:nvPr>
            <p:ph type="dt" sz="half" idx="10"/>
          </p:nvPr>
        </p:nvSpPr>
        <p:spPr/>
        <p:txBody>
          <a:bodyPr/>
          <a:lstStyle/>
          <a:p>
            <a:fld id="{0E99380E-7F43-4708-9332-10BC965B4066}" type="datetimeFigureOut">
              <a:rPr lang="en-GB" smtClean="0"/>
              <a:t>14/01/2020</a:t>
            </a:fld>
            <a:endParaRPr lang="en-GB"/>
          </a:p>
        </p:txBody>
      </p:sp>
      <p:sp>
        <p:nvSpPr>
          <p:cNvPr id="8" name="Footer Placeholder 7">
            <a:extLst>
              <a:ext uri="{FF2B5EF4-FFF2-40B4-BE49-F238E27FC236}">
                <a16:creationId xmlns:a16="http://schemas.microsoft.com/office/drawing/2014/main" id="{A04A46F4-F7CA-4BE9-A1E9-4096E214088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0D8B391-7F6B-4590-86FA-1AD5C07FDD1D}"/>
              </a:ext>
            </a:extLst>
          </p:cNvPr>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451835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Radiant 2">
    <p:spTree>
      <p:nvGrpSpPr>
        <p:cNvPr id="1" name=""/>
        <p:cNvGrpSpPr/>
        <p:nvPr/>
      </p:nvGrpSpPr>
      <p:grpSpPr>
        <a:xfrm>
          <a:off x="0" y="0"/>
          <a:ext cx="0" cy="0"/>
          <a:chOff x="0" y="0"/>
          <a:chExt cx="0" cy="0"/>
        </a:xfrm>
      </p:grpSpPr>
      <p:cxnSp>
        <p:nvCxnSpPr>
          <p:cNvPr id="6" name="Straight Connector 5"/>
          <p:cNvCxnSpPr/>
          <p:nvPr userDrawn="1"/>
        </p:nvCxnSpPr>
        <p:spPr>
          <a:xfrm flipV="1">
            <a:off x="0" y="2466108"/>
            <a:ext cx="9144000" cy="1"/>
          </a:xfrm>
          <a:prstGeom prst="line">
            <a:avLst/>
          </a:prstGeom>
          <a:noFill/>
          <a:ln w="12700" cap="flat" cmpd="sng" algn="ctr">
            <a:solidFill>
              <a:schemeClr val="accent5"/>
            </a:solidFill>
            <a:prstDash val="solid"/>
          </a:ln>
          <a:effectLst/>
        </p:spPr>
      </p:cxnSp>
      <p:sp>
        <p:nvSpPr>
          <p:cNvPr id="7" name="Right Triangle 2"/>
          <p:cNvSpPr/>
          <p:nvPr userDrawn="1"/>
        </p:nvSpPr>
        <p:spPr>
          <a:xfrm>
            <a:off x="3538538" y="2469813"/>
            <a:ext cx="5604933" cy="4388188"/>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Lst>
            <a:ahLst/>
            <a:cxnLst>
              <a:cxn ang="0">
                <a:pos x="connsiteX0" y="connsiteY0"/>
              </a:cxn>
              <a:cxn ang="0">
                <a:pos x="connsiteX1" y="connsiteY1"/>
              </a:cxn>
              <a:cxn ang="0">
                <a:pos x="connsiteX2" y="connsiteY2"/>
              </a:cxn>
              <a:cxn ang="0">
                <a:pos x="connsiteX3" y="connsiteY3"/>
              </a:cxn>
            </a:cxnLst>
            <a:rect l="l" t="t" r="r" b="b"/>
            <a:pathLst>
              <a:path w="5604933" h="4582583">
                <a:moveTo>
                  <a:pt x="0" y="4582583"/>
                </a:moveTo>
                <a:lnTo>
                  <a:pt x="5604933" y="0"/>
                </a:lnTo>
                <a:lnTo>
                  <a:pt x="619125" y="4582583"/>
                </a:lnTo>
                <a:lnTo>
                  <a:pt x="0" y="458258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2"/>
          <p:cNvSpPr/>
          <p:nvPr userDrawn="1"/>
        </p:nvSpPr>
        <p:spPr>
          <a:xfrm>
            <a:off x="5533954" y="-12681"/>
            <a:ext cx="3607174" cy="2466080"/>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 name="connsiteX0" fmla="*/ 0 w 6378656"/>
              <a:gd name="connsiteY0" fmla="*/ 2697512 h 2697512"/>
              <a:gd name="connsiteX1" fmla="*/ 6378656 w 6378656"/>
              <a:gd name="connsiteY1" fmla="*/ 0 h 2697512"/>
              <a:gd name="connsiteX2" fmla="*/ 619125 w 6378656"/>
              <a:gd name="connsiteY2" fmla="*/ 2697512 h 2697512"/>
              <a:gd name="connsiteX3" fmla="*/ 0 w 6378656"/>
              <a:gd name="connsiteY3" fmla="*/ 2697512 h 2697512"/>
              <a:gd name="connsiteX0" fmla="*/ 2757121 w 5759531"/>
              <a:gd name="connsiteY0" fmla="*/ 0 h 4979963"/>
              <a:gd name="connsiteX1" fmla="*/ 5759531 w 5759531"/>
              <a:gd name="connsiteY1" fmla="*/ 2282451 h 4979963"/>
              <a:gd name="connsiteX2" fmla="*/ 0 w 5759531"/>
              <a:gd name="connsiteY2" fmla="*/ 4979963 h 4979963"/>
              <a:gd name="connsiteX3" fmla="*/ 2757121 w 5759531"/>
              <a:gd name="connsiteY3" fmla="*/ 0 h 4979963"/>
              <a:gd name="connsiteX0" fmla="*/ 604764 w 3607174"/>
              <a:gd name="connsiteY0" fmla="*/ 14067 h 2296518"/>
              <a:gd name="connsiteX1" fmla="*/ 3607174 w 3607174"/>
              <a:gd name="connsiteY1" fmla="*/ 2296518 h 2296518"/>
              <a:gd name="connsiteX2" fmla="*/ 0 w 3607174"/>
              <a:gd name="connsiteY2" fmla="*/ 0 h 2296518"/>
              <a:gd name="connsiteX3" fmla="*/ 604764 w 3607174"/>
              <a:gd name="connsiteY3" fmla="*/ 14067 h 2296518"/>
              <a:gd name="connsiteX0" fmla="*/ 604764 w 3607174"/>
              <a:gd name="connsiteY0" fmla="*/ 0 h 2308388"/>
              <a:gd name="connsiteX1" fmla="*/ 3607174 w 3607174"/>
              <a:gd name="connsiteY1" fmla="*/ 2308388 h 2308388"/>
              <a:gd name="connsiteX2" fmla="*/ 0 w 3607174"/>
              <a:gd name="connsiteY2" fmla="*/ 11870 h 2308388"/>
              <a:gd name="connsiteX3" fmla="*/ 604764 w 3607174"/>
              <a:gd name="connsiteY3" fmla="*/ 0 h 2308388"/>
            </a:gdLst>
            <a:ahLst/>
            <a:cxnLst>
              <a:cxn ang="0">
                <a:pos x="connsiteX0" y="connsiteY0"/>
              </a:cxn>
              <a:cxn ang="0">
                <a:pos x="connsiteX1" y="connsiteY1"/>
              </a:cxn>
              <a:cxn ang="0">
                <a:pos x="connsiteX2" y="connsiteY2"/>
              </a:cxn>
              <a:cxn ang="0">
                <a:pos x="connsiteX3" y="connsiteY3"/>
              </a:cxn>
            </a:cxnLst>
            <a:rect l="l" t="t" r="r" b="b"/>
            <a:pathLst>
              <a:path w="3607174" h="2308388">
                <a:moveTo>
                  <a:pt x="604764" y="0"/>
                </a:moveTo>
                <a:lnTo>
                  <a:pt x="3607174" y="2308388"/>
                </a:lnTo>
                <a:lnTo>
                  <a:pt x="0" y="11870"/>
                </a:lnTo>
                <a:lnTo>
                  <a:pt x="60476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ctrTitle" hasCustomPrompt="1"/>
          </p:nvPr>
        </p:nvSpPr>
        <p:spPr>
          <a:xfrm>
            <a:off x="586800" y="2710800"/>
            <a:ext cx="6035673" cy="939687"/>
          </a:xfrm>
          <a:prstGeom prst="rect">
            <a:avLst/>
          </a:prstGeom>
        </p:spPr>
        <p:txBody>
          <a:bodyPr lIns="0" rIns="0">
            <a:noAutofit/>
          </a:bodyPr>
          <a:lstStyle>
            <a:lvl1pPr algn="l">
              <a:lnSpc>
                <a:spcPct val="90000"/>
              </a:lnSpc>
              <a:defRPr sz="2800" b="1" baseline="0">
                <a:solidFill>
                  <a:schemeClr val="accent6"/>
                </a:solidFill>
                <a:latin typeface="arial" charset="0"/>
              </a:defRPr>
            </a:lvl1pPr>
          </a:lstStyle>
          <a:p>
            <a:r>
              <a:rPr lang="en-US" dirty="0"/>
              <a:t>Click to edit Master title style</a:t>
            </a:r>
            <a:br>
              <a:rPr lang="en-US" dirty="0"/>
            </a:br>
            <a:br>
              <a:rPr lang="en-US" dirty="0"/>
            </a:br>
            <a:br>
              <a:rPr lang="en-US" dirty="0"/>
            </a:br>
            <a:endParaRPr lang="en-GB" dirty="0"/>
          </a:p>
        </p:txBody>
      </p:sp>
      <p:sp>
        <p:nvSpPr>
          <p:cNvPr id="19" name="Subtitle 2"/>
          <p:cNvSpPr>
            <a:spLocks noGrp="1"/>
          </p:cNvSpPr>
          <p:nvPr>
            <p:ph type="subTitle" idx="1" hasCustomPrompt="1"/>
          </p:nvPr>
        </p:nvSpPr>
        <p:spPr>
          <a:xfrm>
            <a:off x="586555" y="3645602"/>
            <a:ext cx="6035918" cy="302943"/>
          </a:xfrm>
          <a:prstGeom prst="rect">
            <a:avLst/>
          </a:prstGeom>
        </p:spPr>
        <p:txBody>
          <a:bodyPr lIns="0" rIns="0">
            <a:noAutofit/>
          </a:bodyPr>
          <a:lstStyle>
            <a:lvl1pPr marL="0" indent="0" algn="l">
              <a:spcBef>
                <a:spcPts val="0"/>
              </a:spcBef>
              <a:buNone/>
              <a:defRPr sz="160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text styles</a:t>
            </a:r>
            <a:endParaRPr lang="en-GB" dirty="0"/>
          </a:p>
        </p:txBody>
      </p:sp>
      <p:sp>
        <p:nvSpPr>
          <p:cNvPr id="20" name="Text Placeholder 18"/>
          <p:cNvSpPr>
            <a:spLocks noGrp="1"/>
          </p:cNvSpPr>
          <p:nvPr>
            <p:ph type="body" sz="quarter" idx="16"/>
          </p:nvPr>
        </p:nvSpPr>
        <p:spPr>
          <a:xfrm>
            <a:off x="586554" y="3954265"/>
            <a:ext cx="4048507" cy="532741"/>
          </a:xfrm>
          <a:prstGeom prst="rect">
            <a:avLst/>
          </a:prstGeom>
        </p:spPr>
        <p:txBody>
          <a:bodyPr lIns="0" tIns="0" rIns="0" bIns="0">
            <a:noAutofit/>
          </a:bodyPr>
          <a:lstStyle>
            <a:lvl1pPr marL="0" indent="0">
              <a:lnSpc>
                <a:spcPct val="100000"/>
              </a:lnSpc>
              <a:spcBef>
                <a:spcPts val="0"/>
              </a:spcBef>
              <a:buNone/>
              <a:defRPr sz="1400" b="0" baseline="0">
                <a:solidFill>
                  <a:schemeClr val="accent5"/>
                </a:solidFill>
              </a:defRPr>
            </a:lvl1pPr>
            <a:lvl2pPr>
              <a:defRPr sz="1400"/>
            </a:lvl2pPr>
            <a:lvl3pPr>
              <a:defRPr sz="1200"/>
            </a:lvl3pPr>
            <a:lvl4pPr>
              <a:defRPr sz="1100"/>
            </a:lvl4pPr>
            <a:lvl5pPr>
              <a:defRPr sz="1100"/>
            </a:lvl5pPr>
          </a:lstStyle>
          <a:p>
            <a:pPr lvl="0"/>
            <a:r>
              <a:rPr lang="en-US"/>
              <a:t>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0" y="0"/>
            <a:ext cx="1809750" cy="10795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6A729-6AD4-445A-93B8-87B1791CB6A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C7D4C77-7D87-4895-BD9F-E9E0DFD424CF}"/>
              </a:ext>
            </a:extLst>
          </p:cNvPr>
          <p:cNvSpPr>
            <a:spLocks noGrp="1"/>
          </p:cNvSpPr>
          <p:nvPr>
            <p:ph type="dt" sz="half" idx="10"/>
          </p:nvPr>
        </p:nvSpPr>
        <p:spPr/>
        <p:txBody>
          <a:bodyPr/>
          <a:lstStyle/>
          <a:p>
            <a:fld id="{0E99380E-7F43-4708-9332-10BC965B4066}" type="datetimeFigureOut">
              <a:rPr lang="en-GB" smtClean="0"/>
              <a:t>14/01/2020</a:t>
            </a:fld>
            <a:endParaRPr lang="en-GB"/>
          </a:p>
        </p:txBody>
      </p:sp>
      <p:sp>
        <p:nvSpPr>
          <p:cNvPr id="4" name="Footer Placeholder 3">
            <a:extLst>
              <a:ext uri="{FF2B5EF4-FFF2-40B4-BE49-F238E27FC236}">
                <a16:creationId xmlns:a16="http://schemas.microsoft.com/office/drawing/2014/main" id="{D3500061-B94B-4A6A-A862-0D24587324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E8B2083-FAA3-4BD0-A6C4-4D6520D5ECFA}"/>
              </a:ext>
            </a:extLst>
          </p:cNvPr>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206016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04D4E2-A5D7-4488-8958-05CCAFFCB866}"/>
              </a:ext>
            </a:extLst>
          </p:cNvPr>
          <p:cNvSpPr>
            <a:spLocks noGrp="1"/>
          </p:cNvSpPr>
          <p:nvPr>
            <p:ph type="dt" sz="half" idx="10"/>
          </p:nvPr>
        </p:nvSpPr>
        <p:spPr/>
        <p:txBody>
          <a:bodyPr/>
          <a:lstStyle/>
          <a:p>
            <a:fld id="{0E99380E-7F43-4708-9332-10BC965B4066}" type="datetimeFigureOut">
              <a:rPr lang="en-GB" smtClean="0"/>
              <a:t>14/01/2020</a:t>
            </a:fld>
            <a:endParaRPr lang="en-GB"/>
          </a:p>
        </p:txBody>
      </p:sp>
      <p:sp>
        <p:nvSpPr>
          <p:cNvPr id="3" name="Footer Placeholder 2">
            <a:extLst>
              <a:ext uri="{FF2B5EF4-FFF2-40B4-BE49-F238E27FC236}">
                <a16:creationId xmlns:a16="http://schemas.microsoft.com/office/drawing/2014/main" id="{25D4A89E-90AA-4DDB-ADA8-52215386E9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F090D0B-939C-4B47-8E61-CCE990A23E00}"/>
              </a:ext>
            </a:extLst>
          </p:cNvPr>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1803650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B6B2B-4F86-4DE2-A78D-AE59F5E5E11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CEE727D-7ADB-483A-A411-C4F59AE1A51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03551F8-6A4C-40BC-B7D6-9F01C8BDF0A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2538520-4D71-41BA-A226-C6F4B0576743}"/>
              </a:ext>
            </a:extLst>
          </p:cNvPr>
          <p:cNvSpPr>
            <a:spLocks noGrp="1"/>
          </p:cNvSpPr>
          <p:nvPr>
            <p:ph type="dt" sz="half" idx="10"/>
          </p:nvPr>
        </p:nvSpPr>
        <p:spPr/>
        <p:txBody>
          <a:bodyPr/>
          <a:lstStyle/>
          <a:p>
            <a:fld id="{0E99380E-7F43-4708-9332-10BC965B4066}" type="datetimeFigureOut">
              <a:rPr lang="en-GB" smtClean="0"/>
              <a:t>14/01/2020</a:t>
            </a:fld>
            <a:endParaRPr lang="en-GB"/>
          </a:p>
        </p:txBody>
      </p:sp>
      <p:sp>
        <p:nvSpPr>
          <p:cNvPr id="6" name="Footer Placeholder 5">
            <a:extLst>
              <a:ext uri="{FF2B5EF4-FFF2-40B4-BE49-F238E27FC236}">
                <a16:creationId xmlns:a16="http://schemas.microsoft.com/office/drawing/2014/main" id="{DCCA862D-C9D4-4926-A3A8-81E821D0E5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E26B71-A32B-491F-9FBE-66484025721D}"/>
              </a:ext>
            </a:extLst>
          </p:cNvPr>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4163879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0E2C9-2FF7-418F-9665-BB7E0609428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5DF9B6C-FE88-45DD-B1AD-91338C0F0F7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3B7FCC79-0813-43A4-88CE-F308A634658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97B2098-A9D8-4548-AA93-A5E46EA2DB42}"/>
              </a:ext>
            </a:extLst>
          </p:cNvPr>
          <p:cNvSpPr>
            <a:spLocks noGrp="1"/>
          </p:cNvSpPr>
          <p:nvPr>
            <p:ph type="dt" sz="half" idx="10"/>
          </p:nvPr>
        </p:nvSpPr>
        <p:spPr/>
        <p:txBody>
          <a:bodyPr/>
          <a:lstStyle/>
          <a:p>
            <a:fld id="{0E99380E-7F43-4708-9332-10BC965B4066}" type="datetimeFigureOut">
              <a:rPr lang="en-GB" smtClean="0"/>
              <a:t>14/01/2020</a:t>
            </a:fld>
            <a:endParaRPr lang="en-GB"/>
          </a:p>
        </p:txBody>
      </p:sp>
      <p:sp>
        <p:nvSpPr>
          <p:cNvPr id="6" name="Footer Placeholder 5">
            <a:extLst>
              <a:ext uri="{FF2B5EF4-FFF2-40B4-BE49-F238E27FC236}">
                <a16:creationId xmlns:a16="http://schemas.microsoft.com/office/drawing/2014/main" id="{CDD0ADF7-AE7B-4035-9230-F6F0CAAA44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4ABB7B-F9FA-4F55-9D42-688B9CECE6EE}"/>
              </a:ext>
            </a:extLst>
          </p:cNvPr>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6399765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31FC-F5D2-48AE-9D5B-B601619680B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BFC100-D660-463B-9368-E608497FE7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B840C8-1515-4FCC-9359-85CD8FFD2D85}"/>
              </a:ext>
            </a:extLst>
          </p:cNvPr>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a:extLst>
              <a:ext uri="{FF2B5EF4-FFF2-40B4-BE49-F238E27FC236}">
                <a16:creationId xmlns:a16="http://schemas.microsoft.com/office/drawing/2014/main" id="{F533FD27-62E4-4E77-89C1-D0718F5013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730544-3CDC-45B4-A462-D22B36CB0DA5}"/>
              </a:ext>
            </a:extLst>
          </p:cNvPr>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961055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D0161B-2B0E-4AA5-8FE5-5419A385EC83}"/>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DBB6B4-5A47-4A52-8FCB-E2C68F472AE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A0BDA7-E304-40BF-AE1F-5E2B827070F7}"/>
              </a:ext>
            </a:extLst>
          </p:cNvPr>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a:extLst>
              <a:ext uri="{FF2B5EF4-FFF2-40B4-BE49-F238E27FC236}">
                <a16:creationId xmlns:a16="http://schemas.microsoft.com/office/drawing/2014/main" id="{81D93B76-7DBB-4CEB-9D9B-8022D7A198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41E4C-7183-4B44-9E94-1419CFC777F1}"/>
              </a:ext>
            </a:extLst>
          </p:cNvPr>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1011102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1/14/2020</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a:p>
        </p:txBody>
      </p:sp>
    </p:spTree>
    <p:extLst>
      <p:ext uri="{BB962C8B-B14F-4D97-AF65-F5344CB8AC3E}">
        <p14:creationId xmlns:p14="http://schemas.microsoft.com/office/powerpoint/2010/main" val="3266883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27516-121F-47E3-B808-6C9B7BCD57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D06A7C-BF84-4E30-B3CC-43ACD539B5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A826DD-50A6-42E0-AD3A-C7EDE11F99E0}"/>
              </a:ext>
            </a:extLst>
          </p:cNvPr>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a:extLst>
              <a:ext uri="{FF2B5EF4-FFF2-40B4-BE49-F238E27FC236}">
                <a16:creationId xmlns:a16="http://schemas.microsoft.com/office/drawing/2014/main" id="{E457C06C-BCDB-4828-B7C8-C4EF9614AB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8E7B8F-C6A1-43DA-AD0E-2BD672D9F15F}"/>
              </a:ext>
            </a:extLst>
          </p:cNvPr>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244155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E99380E-7F43-4708-9332-10BC965B4066}" type="datetimeFigureOut">
              <a:rPr lang="en-GB" smtClean="0"/>
              <a:t>14/01/2020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555858330"/>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99380E-7F43-4708-9332-10BC965B4066}" type="datetimeFigureOut">
              <a:rPr lang="en-GB" smtClean="0"/>
              <a:t>14/01/2020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647972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Radiant 3">
    <p:spTree>
      <p:nvGrpSpPr>
        <p:cNvPr id="1" name=""/>
        <p:cNvGrpSpPr/>
        <p:nvPr/>
      </p:nvGrpSpPr>
      <p:grpSpPr>
        <a:xfrm>
          <a:off x="0" y="0"/>
          <a:ext cx="0" cy="0"/>
          <a:chOff x="0" y="0"/>
          <a:chExt cx="0" cy="0"/>
        </a:xfrm>
      </p:grpSpPr>
      <p:cxnSp>
        <p:nvCxnSpPr>
          <p:cNvPr id="6" name="Straight Connector 5"/>
          <p:cNvCxnSpPr/>
          <p:nvPr userDrawn="1"/>
        </p:nvCxnSpPr>
        <p:spPr>
          <a:xfrm flipV="1">
            <a:off x="0" y="2466108"/>
            <a:ext cx="9144000" cy="1"/>
          </a:xfrm>
          <a:prstGeom prst="line">
            <a:avLst/>
          </a:prstGeom>
          <a:noFill/>
          <a:ln w="12700" cap="flat" cmpd="sng" algn="ctr">
            <a:solidFill>
              <a:schemeClr val="accent5"/>
            </a:solidFill>
            <a:prstDash val="solid"/>
          </a:ln>
          <a:effectLst/>
        </p:spPr>
      </p:cxnSp>
      <p:sp>
        <p:nvSpPr>
          <p:cNvPr id="7" name="Right Triangle 2"/>
          <p:cNvSpPr/>
          <p:nvPr userDrawn="1"/>
        </p:nvSpPr>
        <p:spPr>
          <a:xfrm>
            <a:off x="3538538" y="2469813"/>
            <a:ext cx="5604933" cy="4388188"/>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Lst>
            <a:ahLst/>
            <a:cxnLst>
              <a:cxn ang="0">
                <a:pos x="connsiteX0" y="connsiteY0"/>
              </a:cxn>
              <a:cxn ang="0">
                <a:pos x="connsiteX1" y="connsiteY1"/>
              </a:cxn>
              <a:cxn ang="0">
                <a:pos x="connsiteX2" y="connsiteY2"/>
              </a:cxn>
              <a:cxn ang="0">
                <a:pos x="connsiteX3" y="connsiteY3"/>
              </a:cxn>
            </a:cxnLst>
            <a:rect l="l" t="t" r="r" b="b"/>
            <a:pathLst>
              <a:path w="5604933" h="4582583">
                <a:moveTo>
                  <a:pt x="0" y="4582583"/>
                </a:moveTo>
                <a:lnTo>
                  <a:pt x="5604933" y="0"/>
                </a:lnTo>
                <a:lnTo>
                  <a:pt x="619125" y="4582583"/>
                </a:lnTo>
                <a:lnTo>
                  <a:pt x="0" y="458258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2"/>
          <p:cNvSpPr/>
          <p:nvPr userDrawn="1"/>
        </p:nvSpPr>
        <p:spPr>
          <a:xfrm>
            <a:off x="5533954" y="-12681"/>
            <a:ext cx="3607174" cy="2466080"/>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 name="connsiteX0" fmla="*/ 0 w 6378656"/>
              <a:gd name="connsiteY0" fmla="*/ 2697512 h 2697512"/>
              <a:gd name="connsiteX1" fmla="*/ 6378656 w 6378656"/>
              <a:gd name="connsiteY1" fmla="*/ 0 h 2697512"/>
              <a:gd name="connsiteX2" fmla="*/ 619125 w 6378656"/>
              <a:gd name="connsiteY2" fmla="*/ 2697512 h 2697512"/>
              <a:gd name="connsiteX3" fmla="*/ 0 w 6378656"/>
              <a:gd name="connsiteY3" fmla="*/ 2697512 h 2697512"/>
              <a:gd name="connsiteX0" fmla="*/ 2757121 w 5759531"/>
              <a:gd name="connsiteY0" fmla="*/ 0 h 4979963"/>
              <a:gd name="connsiteX1" fmla="*/ 5759531 w 5759531"/>
              <a:gd name="connsiteY1" fmla="*/ 2282451 h 4979963"/>
              <a:gd name="connsiteX2" fmla="*/ 0 w 5759531"/>
              <a:gd name="connsiteY2" fmla="*/ 4979963 h 4979963"/>
              <a:gd name="connsiteX3" fmla="*/ 2757121 w 5759531"/>
              <a:gd name="connsiteY3" fmla="*/ 0 h 4979963"/>
              <a:gd name="connsiteX0" fmla="*/ 604764 w 3607174"/>
              <a:gd name="connsiteY0" fmla="*/ 14067 h 2296518"/>
              <a:gd name="connsiteX1" fmla="*/ 3607174 w 3607174"/>
              <a:gd name="connsiteY1" fmla="*/ 2296518 h 2296518"/>
              <a:gd name="connsiteX2" fmla="*/ 0 w 3607174"/>
              <a:gd name="connsiteY2" fmla="*/ 0 h 2296518"/>
              <a:gd name="connsiteX3" fmla="*/ 604764 w 3607174"/>
              <a:gd name="connsiteY3" fmla="*/ 14067 h 2296518"/>
              <a:gd name="connsiteX0" fmla="*/ 604764 w 3607174"/>
              <a:gd name="connsiteY0" fmla="*/ 0 h 2308388"/>
              <a:gd name="connsiteX1" fmla="*/ 3607174 w 3607174"/>
              <a:gd name="connsiteY1" fmla="*/ 2308388 h 2308388"/>
              <a:gd name="connsiteX2" fmla="*/ 0 w 3607174"/>
              <a:gd name="connsiteY2" fmla="*/ 11870 h 2308388"/>
              <a:gd name="connsiteX3" fmla="*/ 604764 w 3607174"/>
              <a:gd name="connsiteY3" fmla="*/ 0 h 2308388"/>
            </a:gdLst>
            <a:ahLst/>
            <a:cxnLst>
              <a:cxn ang="0">
                <a:pos x="connsiteX0" y="connsiteY0"/>
              </a:cxn>
              <a:cxn ang="0">
                <a:pos x="connsiteX1" y="connsiteY1"/>
              </a:cxn>
              <a:cxn ang="0">
                <a:pos x="connsiteX2" y="connsiteY2"/>
              </a:cxn>
              <a:cxn ang="0">
                <a:pos x="connsiteX3" y="connsiteY3"/>
              </a:cxn>
            </a:cxnLst>
            <a:rect l="l" t="t" r="r" b="b"/>
            <a:pathLst>
              <a:path w="3607174" h="2308388">
                <a:moveTo>
                  <a:pt x="604764" y="0"/>
                </a:moveTo>
                <a:lnTo>
                  <a:pt x="3607174" y="2308388"/>
                </a:lnTo>
                <a:lnTo>
                  <a:pt x="0" y="11870"/>
                </a:lnTo>
                <a:lnTo>
                  <a:pt x="60476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ctrTitle" hasCustomPrompt="1"/>
          </p:nvPr>
        </p:nvSpPr>
        <p:spPr>
          <a:xfrm>
            <a:off x="586800" y="2710800"/>
            <a:ext cx="6035673" cy="939687"/>
          </a:xfrm>
          <a:prstGeom prst="rect">
            <a:avLst/>
          </a:prstGeom>
        </p:spPr>
        <p:txBody>
          <a:bodyPr lIns="0" rIns="0">
            <a:noAutofit/>
          </a:bodyPr>
          <a:lstStyle>
            <a:lvl1pPr algn="l">
              <a:lnSpc>
                <a:spcPct val="90000"/>
              </a:lnSpc>
              <a:defRPr sz="2800" b="1" baseline="0">
                <a:solidFill>
                  <a:schemeClr val="accent6"/>
                </a:solidFill>
                <a:latin typeface="arial" charset="0"/>
              </a:defRPr>
            </a:lvl1pPr>
          </a:lstStyle>
          <a:p>
            <a:r>
              <a:rPr lang="en-US" dirty="0"/>
              <a:t>Click to edit Master title style</a:t>
            </a:r>
            <a:br>
              <a:rPr lang="en-US" dirty="0"/>
            </a:br>
            <a:br>
              <a:rPr lang="en-US" dirty="0"/>
            </a:br>
            <a:br>
              <a:rPr lang="en-US" dirty="0"/>
            </a:br>
            <a:endParaRPr lang="en-GB" dirty="0"/>
          </a:p>
        </p:txBody>
      </p:sp>
      <p:sp>
        <p:nvSpPr>
          <p:cNvPr id="17" name="Subtitle 2"/>
          <p:cNvSpPr>
            <a:spLocks noGrp="1"/>
          </p:cNvSpPr>
          <p:nvPr>
            <p:ph type="subTitle" idx="1" hasCustomPrompt="1"/>
          </p:nvPr>
        </p:nvSpPr>
        <p:spPr>
          <a:xfrm>
            <a:off x="586555" y="3645602"/>
            <a:ext cx="6035918" cy="302943"/>
          </a:xfrm>
          <a:prstGeom prst="rect">
            <a:avLst/>
          </a:prstGeom>
        </p:spPr>
        <p:txBody>
          <a:bodyPr lIns="0" rIns="0">
            <a:noAutofit/>
          </a:bodyPr>
          <a:lstStyle>
            <a:lvl1pPr marL="0" indent="0" algn="l">
              <a:spcBef>
                <a:spcPts val="0"/>
              </a:spcBef>
              <a:buNone/>
              <a:defRPr sz="160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text styles</a:t>
            </a:r>
            <a:endParaRPr lang="en-GB" dirty="0"/>
          </a:p>
        </p:txBody>
      </p:sp>
      <p:sp>
        <p:nvSpPr>
          <p:cNvPr id="18" name="Text Placeholder 18"/>
          <p:cNvSpPr>
            <a:spLocks noGrp="1"/>
          </p:cNvSpPr>
          <p:nvPr>
            <p:ph type="body" sz="quarter" idx="16"/>
          </p:nvPr>
        </p:nvSpPr>
        <p:spPr>
          <a:xfrm>
            <a:off x="586554" y="3954265"/>
            <a:ext cx="4048507" cy="532741"/>
          </a:xfrm>
          <a:prstGeom prst="rect">
            <a:avLst/>
          </a:prstGeom>
        </p:spPr>
        <p:txBody>
          <a:bodyPr lIns="0" tIns="0" rIns="0" bIns="0">
            <a:noAutofit/>
          </a:bodyPr>
          <a:lstStyle>
            <a:lvl1pPr marL="0" indent="0">
              <a:lnSpc>
                <a:spcPct val="100000"/>
              </a:lnSpc>
              <a:spcBef>
                <a:spcPts val="0"/>
              </a:spcBef>
              <a:buNone/>
              <a:defRPr sz="1400" b="0" baseline="0">
                <a:solidFill>
                  <a:schemeClr val="accent5"/>
                </a:solidFill>
              </a:defRPr>
            </a:lvl1pPr>
            <a:lvl2pPr>
              <a:defRPr sz="1400"/>
            </a:lvl2pPr>
            <a:lvl3pPr>
              <a:defRPr sz="1200"/>
            </a:lvl3pPr>
            <a:lvl4pPr>
              <a:defRPr sz="1100"/>
            </a:lvl4pPr>
            <a:lvl5pPr>
              <a:defRPr sz="1100"/>
            </a:lvl5pPr>
          </a:lstStyle>
          <a:p>
            <a:pPr lvl="0"/>
            <a:r>
              <a:rPr lang="en-US"/>
              <a:t>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0" y="0"/>
            <a:ext cx="1809750" cy="10795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E99380E-7F43-4708-9332-10BC965B4066}" type="datetimeFigureOut">
              <a:rPr lang="en-GB" smtClean="0"/>
              <a:t>14/01/2020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504502126"/>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2638044"/>
            <a:ext cx="3203828"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0268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E99380E-7F43-4708-9332-10BC965B4066}" type="datetimeFigureOut">
              <a:rPr lang="en-GB" smtClean="0"/>
              <a:t>14/01/2020</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213202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3143250"/>
            <a:ext cx="3202686"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190113"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0E99380E-7F43-4708-9332-10BC965B4066}" type="datetimeFigureOut">
              <a:rPr lang="en-GB" smtClean="0"/>
              <a:t>14/01/2020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0253FE6-668F-48ED-B631-45610BB5DE75}" type="slidenum">
              <a:rPr lang="en-GB" smtClean="0"/>
              <a:t>‹#›</a:t>
            </a:fld>
            <a:endParaRPr lang="en-GB"/>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44349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99380E-7F43-4708-9332-10BC965B4066}" type="datetimeFigureOut">
              <a:rPr lang="en-GB" smtClean="0"/>
              <a:t>14/01/2020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777585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99380E-7F43-4708-9332-10BC965B4066}" type="datetimeFigureOut">
              <a:rPr lang="en-GB" smtClean="0"/>
              <a:t>14/01/2020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2766646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2243829"/>
            <a:ext cx="3364992"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3549918"/>
            <a:ext cx="284607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0E99380E-7F43-4708-9332-10BC965B4066}" type="datetimeFigureOut">
              <a:rPr lang="en-GB" smtClean="0"/>
              <a:t>14/01/2020</a:t>
            </a:fld>
            <a:endParaRPr lang="en-GB"/>
          </a:p>
        </p:txBody>
      </p:sp>
      <p:sp>
        <p:nvSpPr>
          <p:cNvPr id="10" name="Footer Placeholder 9"/>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GB"/>
          </a:p>
        </p:txBody>
      </p:sp>
      <p:sp>
        <p:nvSpPr>
          <p:cNvPr id="11" name="Slide Number Placeholder 10"/>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11436556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2243828"/>
            <a:ext cx="337124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3549919"/>
            <a:ext cx="284607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E99380E-7F43-4708-9332-10BC965B4066}" type="datetimeFigureOut">
              <a:rPr lang="en-GB" smtClean="0"/>
              <a:t>14/01/2020</a:t>
            </a:fld>
            <a:endParaRPr lang="en-GB"/>
          </a:p>
        </p:txBody>
      </p:sp>
      <p:sp>
        <p:nvSpPr>
          <p:cNvPr id="9" name="Footer Placeholder 8"/>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GB"/>
          </a:p>
        </p:txBody>
      </p:sp>
      <p:sp>
        <p:nvSpPr>
          <p:cNvPr id="10" name="Slide Number Placeholder 9"/>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1037074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3062912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97395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937260"/>
            <a:ext cx="4648867"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5346123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161461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Radiant 4">
    <p:spTree>
      <p:nvGrpSpPr>
        <p:cNvPr id="1" name=""/>
        <p:cNvGrpSpPr/>
        <p:nvPr/>
      </p:nvGrpSpPr>
      <p:grpSpPr>
        <a:xfrm>
          <a:off x="0" y="0"/>
          <a:ext cx="0" cy="0"/>
          <a:chOff x="0" y="0"/>
          <a:chExt cx="0" cy="0"/>
        </a:xfrm>
      </p:grpSpPr>
      <p:cxnSp>
        <p:nvCxnSpPr>
          <p:cNvPr id="6" name="Straight Connector 5"/>
          <p:cNvCxnSpPr/>
          <p:nvPr userDrawn="1"/>
        </p:nvCxnSpPr>
        <p:spPr>
          <a:xfrm flipV="1">
            <a:off x="0" y="2466108"/>
            <a:ext cx="9144000" cy="1"/>
          </a:xfrm>
          <a:prstGeom prst="line">
            <a:avLst/>
          </a:prstGeom>
          <a:noFill/>
          <a:ln w="12700" cap="flat" cmpd="sng" algn="ctr">
            <a:solidFill>
              <a:schemeClr val="accent5"/>
            </a:solidFill>
            <a:prstDash val="solid"/>
          </a:ln>
          <a:effectLst/>
        </p:spPr>
      </p:cxnSp>
      <p:sp>
        <p:nvSpPr>
          <p:cNvPr id="7" name="Right Triangle 2"/>
          <p:cNvSpPr/>
          <p:nvPr userDrawn="1"/>
        </p:nvSpPr>
        <p:spPr>
          <a:xfrm>
            <a:off x="3538538" y="2469813"/>
            <a:ext cx="5604933" cy="4388188"/>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Lst>
            <a:ahLst/>
            <a:cxnLst>
              <a:cxn ang="0">
                <a:pos x="connsiteX0" y="connsiteY0"/>
              </a:cxn>
              <a:cxn ang="0">
                <a:pos x="connsiteX1" y="connsiteY1"/>
              </a:cxn>
              <a:cxn ang="0">
                <a:pos x="connsiteX2" y="connsiteY2"/>
              </a:cxn>
              <a:cxn ang="0">
                <a:pos x="connsiteX3" y="connsiteY3"/>
              </a:cxn>
            </a:cxnLst>
            <a:rect l="l" t="t" r="r" b="b"/>
            <a:pathLst>
              <a:path w="5604933" h="4582583">
                <a:moveTo>
                  <a:pt x="0" y="4582583"/>
                </a:moveTo>
                <a:lnTo>
                  <a:pt x="5604933" y="0"/>
                </a:lnTo>
                <a:lnTo>
                  <a:pt x="619125" y="4582583"/>
                </a:lnTo>
                <a:lnTo>
                  <a:pt x="0" y="458258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2"/>
          <p:cNvSpPr/>
          <p:nvPr userDrawn="1"/>
        </p:nvSpPr>
        <p:spPr>
          <a:xfrm>
            <a:off x="5533954" y="-12681"/>
            <a:ext cx="3607174" cy="2466080"/>
          </a:xfrm>
          <a:custGeom>
            <a:avLst/>
            <a:gdLst>
              <a:gd name="connsiteX0" fmla="*/ 0 w 1857375"/>
              <a:gd name="connsiteY0" fmla="*/ 1657350 h 1657350"/>
              <a:gd name="connsiteX1" fmla="*/ 0 w 1857375"/>
              <a:gd name="connsiteY1" fmla="*/ 0 h 1657350"/>
              <a:gd name="connsiteX2" fmla="*/ 1857375 w 1857375"/>
              <a:gd name="connsiteY2" fmla="*/ 1657350 h 1657350"/>
              <a:gd name="connsiteX3" fmla="*/ 0 w 1857375"/>
              <a:gd name="connsiteY3" fmla="*/ 1657350 h 1657350"/>
              <a:gd name="connsiteX0" fmla="*/ 0 w 2714625"/>
              <a:gd name="connsiteY0" fmla="*/ 3257550 h 3257550"/>
              <a:gd name="connsiteX1" fmla="*/ 2714625 w 2714625"/>
              <a:gd name="connsiteY1" fmla="*/ 0 h 3257550"/>
              <a:gd name="connsiteX2" fmla="*/ 1857375 w 2714625"/>
              <a:gd name="connsiteY2" fmla="*/ 3257550 h 3257550"/>
              <a:gd name="connsiteX3" fmla="*/ 0 w 2714625"/>
              <a:gd name="connsiteY3" fmla="*/ 3257550 h 3257550"/>
              <a:gd name="connsiteX0" fmla="*/ 0 w 5715000"/>
              <a:gd name="connsiteY0" fmla="*/ 4514850 h 4514850"/>
              <a:gd name="connsiteX1" fmla="*/ 5715000 w 5715000"/>
              <a:gd name="connsiteY1" fmla="*/ 0 h 4514850"/>
              <a:gd name="connsiteX2" fmla="*/ 4857750 w 5715000"/>
              <a:gd name="connsiteY2" fmla="*/ 3257550 h 4514850"/>
              <a:gd name="connsiteX3" fmla="*/ 0 w 5715000"/>
              <a:gd name="connsiteY3" fmla="*/ 4514850 h 4514850"/>
              <a:gd name="connsiteX0" fmla="*/ 0 w 5715000"/>
              <a:gd name="connsiteY0" fmla="*/ 4514850 h 4514850"/>
              <a:gd name="connsiteX1" fmla="*/ 5715000 w 5715000"/>
              <a:gd name="connsiteY1" fmla="*/ 0 h 4514850"/>
              <a:gd name="connsiteX2" fmla="*/ 771525 w 5715000"/>
              <a:gd name="connsiteY2" fmla="*/ 4514850 h 4514850"/>
              <a:gd name="connsiteX3" fmla="*/ 0 w 5715000"/>
              <a:gd name="connsiteY3" fmla="*/ 4514850 h 4514850"/>
              <a:gd name="connsiteX0" fmla="*/ 0 w 5757333"/>
              <a:gd name="connsiteY0" fmla="*/ 4582583 h 4582583"/>
              <a:gd name="connsiteX1" fmla="*/ 5757333 w 5757333"/>
              <a:gd name="connsiteY1" fmla="*/ 0 h 4582583"/>
              <a:gd name="connsiteX2" fmla="*/ 771525 w 5757333"/>
              <a:gd name="connsiteY2" fmla="*/ 4582583 h 4582583"/>
              <a:gd name="connsiteX3" fmla="*/ 0 w 5757333"/>
              <a:gd name="connsiteY3" fmla="*/ 4582583 h 4582583"/>
              <a:gd name="connsiteX0" fmla="*/ 0 w 5604933"/>
              <a:gd name="connsiteY0" fmla="*/ 4582583 h 4582583"/>
              <a:gd name="connsiteX1" fmla="*/ 5604933 w 5604933"/>
              <a:gd name="connsiteY1" fmla="*/ 0 h 4582583"/>
              <a:gd name="connsiteX2" fmla="*/ 619125 w 5604933"/>
              <a:gd name="connsiteY2" fmla="*/ 4582583 h 4582583"/>
              <a:gd name="connsiteX3" fmla="*/ 0 w 5604933"/>
              <a:gd name="connsiteY3" fmla="*/ 4582583 h 4582583"/>
              <a:gd name="connsiteX0" fmla="*/ 0 w 6378656"/>
              <a:gd name="connsiteY0" fmla="*/ 2697512 h 2697512"/>
              <a:gd name="connsiteX1" fmla="*/ 6378656 w 6378656"/>
              <a:gd name="connsiteY1" fmla="*/ 0 h 2697512"/>
              <a:gd name="connsiteX2" fmla="*/ 619125 w 6378656"/>
              <a:gd name="connsiteY2" fmla="*/ 2697512 h 2697512"/>
              <a:gd name="connsiteX3" fmla="*/ 0 w 6378656"/>
              <a:gd name="connsiteY3" fmla="*/ 2697512 h 2697512"/>
              <a:gd name="connsiteX0" fmla="*/ 2757121 w 5759531"/>
              <a:gd name="connsiteY0" fmla="*/ 0 h 4979963"/>
              <a:gd name="connsiteX1" fmla="*/ 5759531 w 5759531"/>
              <a:gd name="connsiteY1" fmla="*/ 2282451 h 4979963"/>
              <a:gd name="connsiteX2" fmla="*/ 0 w 5759531"/>
              <a:gd name="connsiteY2" fmla="*/ 4979963 h 4979963"/>
              <a:gd name="connsiteX3" fmla="*/ 2757121 w 5759531"/>
              <a:gd name="connsiteY3" fmla="*/ 0 h 4979963"/>
              <a:gd name="connsiteX0" fmla="*/ 604764 w 3607174"/>
              <a:gd name="connsiteY0" fmla="*/ 14067 h 2296518"/>
              <a:gd name="connsiteX1" fmla="*/ 3607174 w 3607174"/>
              <a:gd name="connsiteY1" fmla="*/ 2296518 h 2296518"/>
              <a:gd name="connsiteX2" fmla="*/ 0 w 3607174"/>
              <a:gd name="connsiteY2" fmla="*/ 0 h 2296518"/>
              <a:gd name="connsiteX3" fmla="*/ 604764 w 3607174"/>
              <a:gd name="connsiteY3" fmla="*/ 14067 h 2296518"/>
              <a:gd name="connsiteX0" fmla="*/ 604764 w 3607174"/>
              <a:gd name="connsiteY0" fmla="*/ 0 h 2308388"/>
              <a:gd name="connsiteX1" fmla="*/ 3607174 w 3607174"/>
              <a:gd name="connsiteY1" fmla="*/ 2308388 h 2308388"/>
              <a:gd name="connsiteX2" fmla="*/ 0 w 3607174"/>
              <a:gd name="connsiteY2" fmla="*/ 11870 h 2308388"/>
              <a:gd name="connsiteX3" fmla="*/ 604764 w 3607174"/>
              <a:gd name="connsiteY3" fmla="*/ 0 h 2308388"/>
            </a:gdLst>
            <a:ahLst/>
            <a:cxnLst>
              <a:cxn ang="0">
                <a:pos x="connsiteX0" y="connsiteY0"/>
              </a:cxn>
              <a:cxn ang="0">
                <a:pos x="connsiteX1" y="connsiteY1"/>
              </a:cxn>
              <a:cxn ang="0">
                <a:pos x="connsiteX2" y="connsiteY2"/>
              </a:cxn>
              <a:cxn ang="0">
                <a:pos x="connsiteX3" y="connsiteY3"/>
              </a:cxn>
            </a:cxnLst>
            <a:rect l="l" t="t" r="r" b="b"/>
            <a:pathLst>
              <a:path w="3607174" h="2308388">
                <a:moveTo>
                  <a:pt x="604764" y="0"/>
                </a:moveTo>
                <a:lnTo>
                  <a:pt x="3607174" y="2308388"/>
                </a:lnTo>
                <a:lnTo>
                  <a:pt x="0" y="11870"/>
                </a:lnTo>
                <a:lnTo>
                  <a:pt x="60476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ctrTitle" hasCustomPrompt="1"/>
          </p:nvPr>
        </p:nvSpPr>
        <p:spPr>
          <a:xfrm>
            <a:off x="586800" y="2710800"/>
            <a:ext cx="6035673" cy="939687"/>
          </a:xfrm>
          <a:prstGeom prst="rect">
            <a:avLst/>
          </a:prstGeom>
        </p:spPr>
        <p:txBody>
          <a:bodyPr lIns="0" rIns="0">
            <a:noAutofit/>
          </a:bodyPr>
          <a:lstStyle>
            <a:lvl1pPr algn="l">
              <a:lnSpc>
                <a:spcPct val="90000"/>
              </a:lnSpc>
              <a:defRPr sz="2800" b="1" baseline="0">
                <a:solidFill>
                  <a:schemeClr val="accent6"/>
                </a:solidFill>
                <a:latin typeface="arial" charset="0"/>
              </a:defRPr>
            </a:lvl1pPr>
          </a:lstStyle>
          <a:p>
            <a:r>
              <a:rPr lang="en-US" dirty="0"/>
              <a:t>Click to edit Master title style</a:t>
            </a:r>
            <a:br>
              <a:rPr lang="en-US" dirty="0"/>
            </a:br>
            <a:br>
              <a:rPr lang="en-US" dirty="0"/>
            </a:br>
            <a:br>
              <a:rPr lang="en-US" dirty="0"/>
            </a:br>
            <a:endParaRPr lang="en-GB" dirty="0"/>
          </a:p>
        </p:txBody>
      </p:sp>
      <p:sp>
        <p:nvSpPr>
          <p:cNvPr id="17" name="Subtitle 2"/>
          <p:cNvSpPr>
            <a:spLocks noGrp="1"/>
          </p:cNvSpPr>
          <p:nvPr>
            <p:ph type="subTitle" idx="1" hasCustomPrompt="1"/>
          </p:nvPr>
        </p:nvSpPr>
        <p:spPr>
          <a:xfrm>
            <a:off x="586555" y="3645602"/>
            <a:ext cx="6035918" cy="302943"/>
          </a:xfrm>
          <a:prstGeom prst="rect">
            <a:avLst/>
          </a:prstGeom>
        </p:spPr>
        <p:txBody>
          <a:bodyPr lIns="0" rIns="0">
            <a:noAutofit/>
          </a:bodyPr>
          <a:lstStyle>
            <a:lvl1pPr marL="0" indent="0" algn="l">
              <a:spcBef>
                <a:spcPts val="0"/>
              </a:spcBef>
              <a:buNone/>
              <a:defRPr sz="160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text styles</a:t>
            </a:r>
            <a:endParaRPr lang="en-GB" dirty="0"/>
          </a:p>
        </p:txBody>
      </p:sp>
      <p:sp>
        <p:nvSpPr>
          <p:cNvPr id="18" name="Text Placeholder 18"/>
          <p:cNvSpPr>
            <a:spLocks noGrp="1"/>
          </p:cNvSpPr>
          <p:nvPr>
            <p:ph type="body" sz="quarter" idx="16"/>
          </p:nvPr>
        </p:nvSpPr>
        <p:spPr>
          <a:xfrm>
            <a:off x="586554" y="3954265"/>
            <a:ext cx="4048507" cy="532741"/>
          </a:xfrm>
          <a:prstGeom prst="rect">
            <a:avLst/>
          </a:prstGeom>
        </p:spPr>
        <p:txBody>
          <a:bodyPr lIns="0" tIns="0" rIns="0" bIns="0">
            <a:noAutofit/>
          </a:bodyPr>
          <a:lstStyle>
            <a:lvl1pPr marL="0" indent="0">
              <a:lnSpc>
                <a:spcPct val="100000"/>
              </a:lnSpc>
              <a:spcBef>
                <a:spcPts val="0"/>
              </a:spcBef>
              <a:buNone/>
              <a:defRPr sz="1400" b="0" baseline="0">
                <a:solidFill>
                  <a:schemeClr val="accent5"/>
                </a:solidFill>
              </a:defRPr>
            </a:lvl1pPr>
            <a:lvl2pPr>
              <a:defRPr sz="1400"/>
            </a:lvl2pPr>
            <a:lvl3pPr>
              <a:defRPr sz="1200"/>
            </a:lvl3pPr>
            <a:lvl4pPr>
              <a:defRPr sz="1100"/>
            </a:lvl4pPr>
            <a:lvl5pPr>
              <a:defRPr sz="1100"/>
            </a:lvl5pPr>
          </a:lstStyle>
          <a:p>
            <a:pPr lvl="0"/>
            <a:r>
              <a:rPr lang="en-US"/>
              <a:t>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0" y="0"/>
            <a:ext cx="1809750" cy="107950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12258116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1572430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99380E-7F43-4708-9332-10BC965B4066}" type="datetimeFigureOut">
              <a:rPr lang="en-GB" smtClean="0"/>
              <a:t>14/01/2020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35870345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99380E-7F43-4708-9332-10BC965B4066}" type="datetimeFigureOut">
              <a:rPr lang="en-GB" smtClean="0"/>
              <a:t>14/01/2020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784489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99380E-7F43-4708-9332-10BC965B4066}" type="datetimeFigureOut">
              <a:rPr lang="en-GB" smtClean="0"/>
              <a:t>14/01/2020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1839363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99380E-7F43-4708-9332-10BC965B4066}" type="datetimeFigureOut">
              <a:rPr lang="en-GB" smtClean="0"/>
              <a:t>14/01/2020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17965218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E99380E-7F43-4708-9332-10BC965B4066}" type="datetimeFigureOut">
              <a:rPr lang="en-GB" smtClean="0"/>
              <a:t>14/01/2020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28649049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E99380E-7F43-4708-9332-10BC965B4066}" type="datetimeFigureOut">
              <a:rPr lang="en-GB" smtClean="0"/>
              <a:t>14/01/2020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10703741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20631341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253FE6-668F-48ED-B631-45610BB5DE75}" type="slidenum">
              <a:rPr lang="en-GB" smtClean="0"/>
              <a:t>‹#›</a:t>
            </a:fld>
            <a:endParaRPr lang="en-GB"/>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39295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17" name="Content Placeholder 2"/>
          <p:cNvSpPr>
            <a:spLocks noGrp="1"/>
          </p:cNvSpPr>
          <p:nvPr>
            <p:ph sz="half" idx="12"/>
          </p:nvPr>
        </p:nvSpPr>
        <p:spPr>
          <a:xfrm>
            <a:off x="586799" y="1439999"/>
            <a:ext cx="7970400" cy="4680000"/>
          </a:xfrm>
        </p:spPr>
        <p:txBody>
          <a:bodyPr/>
          <a:lstStyle>
            <a:lvl1pPr>
              <a:buClr>
                <a:schemeClr val="accent1"/>
              </a:buClr>
              <a:buSzPct val="50000"/>
              <a:defRPr/>
            </a:lvl1pPr>
            <a:lvl2pPr>
              <a:buClr>
                <a:schemeClr val="accent1"/>
              </a:buClr>
              <a:defRPr/>
            </a:lvl2pPr>
            <a:lvl3pPr>
              <a:buClr>
                <a:schemeClr val="accent1"/>
              </a:buClr>
              <a:defRPr/>
            </a:lvl3pPr>
            <a:lvl4pPr>
              <a:buClr>
                <a:schemeClr val="accent1"/>
              </a:buClr>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6"/>
          <p:cNvSpPr>
            <a:spLocks noGrp="1"/>
          </p:cNvSpPr>
          <p:nvPr>
            <p:ph type="body" sz="quarter" idx="20"/>
          </p:nvPr>
        </p:nvSpPr>
        <p:spPr>
          <a:xfrm>
            <a:off x="586800" y="6402877"/>
            <a:ext cx="5465520" cy="360000"/>
          </a:xfrm>
        </p:spPr>
        <p:txBody>
          <a:bodyPr tIns="46800">
            <a:normAutofit/>
          </a:bodyPr>
          <a:lstStyle>
            <a:lvl1pPr marL="0" indent="0" algn="l">
              <a:buNone/>
              <a:defRPr sz="1000" baseline="0">
                <a:solidFill>
                  <a:schemeClr val="bg1">
                    <a:lumMod val="50000"/>
                  </a:schemeClr>
                </a:solidFill>
              </a:defRPr>
            </a:lvl1pPr>
          </a:lstStyle>
          <a:p>
            <a:pPr lvl="0"/>
            <a:r>
              <a:rPr lang="en-US"/>
              <a:t>Edit Master text styles</a:t>
            </a:r>
          </a:p>
        </p:txBody>
      </p:sp>
      <p:sp>
        <p:nvSpPr>
          <p:cNvPr id="10" name="Title Placeholder 19"/>
          <p:cNvSpPr>
            <a:spLocks noGrp="1"/>
          </p:cNvSpPr>
          <p:nvPr>
            <p:ph type="title"/>
          </p:nvPr>
        </p:nvSpPr>
        <p:spPr>
          <a:xfrm>
            <a:off x="586799" y="360000"/>
            <a:ext cx="7970400" cy="594000"/>
          </a:xfrm>
          <a:prstGeom prst="rect">
            <a:avLst/>
          </a:prstGeom>
        </p:spPr>
        <p:txBody>
          <a:bodyPr vert="horz" lIns="0" tIns="0" rIns="0" bIns="0" rtlCol="0" anchor="t" anchorCtr="0">
            <a:normAutofit/>
          </a:bodyPr>
          <a:lstStyle/>
          <a:p>
            <a:r>
              <a:rPr lang="en-US"/>
              <a:t>Click to edit Master title style</a:t>
            </a: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11434233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253FE6-668F-48ED-B631-45610BB5DE75}" type="slidenum">
              <a:rPr lang="en-GB" smtClean="0"/>
              <a:t>‹#›</a:t>
            </a:fld>
            <a:endParaRPr lang="en-GB"/>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5468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1883275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13529211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9380E-7F43-4708-9332-10BC965B4066}" type="datetimeFigureOut">
              <a:rPr lang="en-GB" smtClean="0"/>
              <a:t>14/01/2020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253FE6-668F-48ED-B631-45610BB5DE75}" type="slidenum">
              <a:rPr lang="en-GB" smtClean="0"/>
              <a:t>‹#›</a:t>
            </a:fld>
            <a:endParaRPr lang="en-GB"/>
          </a:p>
        </p:txBody>
      </p:sp>
    </p:spTree>
    <p:extLst>
      <p:ext uri="{BB962C8B-B14F-4D97-AF65-F5344CB8AC3E}">
        <p14:creationId xmlns:p14="http://schemas.microsoft.com/office/powerpoint/2010/main" val="245870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Bullets 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6800" y="1440000"/>
            <a:ext cx="3851999" cy="4680000"/>
          </a:xfrm>
        </p:spPr>
        <p:txBody>
          <a:bodyPr/>
          <a:lstStyle>
            <a:lvl1pPr marL="252000" indent="-252000">
              <a:buClr>
                <a:schemeClr val="accent1"/>
              </a:buClr>
              <a:defRPr sz="2000" baseline="0"/>
            </a:lvl1pPr>
            <a:lvl2pPr marL="468000" indent="-216000">
              <a:buClr>
                <a:schemeClr val="accent1"/>
              </a:buClr>
              <a:defRPr/>
            </a:lvl2pPr>
            <a:lvl3pPr marL="684000">
              <a:buClr>
                <a:schemeClr val="accent1"/>
              </a:buClr>
              <a:defRPr/>
            </a:lvl3pPr>
            <a:lvl4pPr marL="900000">
              <a:buClr>
                <a:schemeClr val="accent1"/>
              </a:buClr>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Placeholder 19"/>
          <p:cNvSpPr>
            <a:spLocks noGrp="1"/>
          </p:cNvSpPr>
          <p:nvPr>
            <p:ph type="title"/>
          </p:nvPr>
        </p:nvSpPr>
        <p:spPr>
          <a:xfrm>
            <a:off x="586799" y="360000"/>
            <a:ext cx="7970400" cy="5940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6" name="Text Placeholder 6"/>
          <p:cNvSpPr>
            <a:spLocks noGrp="1"/>
          </p:cNvSpPr>
          <p:nvPr>
            <p:ph type="body" sz="quarter" idx="20"/>
          </p:nvPr>
        </p:nvSpPr>
        <p:spPr>
          <a:xfrm>
            <a:off x="586800" y="6402877"/>
            <a:ext cx="5465520" cy="360000"/>
          </a:xfrm>
        </p:spPr>
        <p:txBody>
          <a:bodyPr tIns="46800">
            <a:normAutofit/>
          </a:bodyPr>
          <a:lstStyle>
            <a:lvl1pPr marL="0" indent="0" algn="l">
              <a:buNone/>
              <a:defRPr sz="1000" baseline="0">
                <a:solidFill>
                  <a:schemeClr val="bg1">
                    <a:lumMod val="50000"/>
                  </a:schemeClr>
                </a:solidFill>
              </a:defRPr>
            </a:lvl1pPr>
          </a:lstStyle>
          <a:p>
            <a:pPr lvl="0"/>
            <a:r>
              <a:rPr lang="en-US"/>
              <a:t>Edit Master text styles</a:t>
            </a:r>
          </a:p>
        </p:txBody>
      </p:sp>
      <p:sp>
        <p:nvSpPr>
          <p:cNvPr id="9" name="Content Placeholder 2"/>
          <p:cNvSpPr>
            <a:spLocks noGrp="1"/>
          </p:cNvSpPr>
          <p:nvPr>
            <p:ph sz="half" idx="21"/>
          </p:nvPr>
        </p:nvSpPr>
        <p:spPr>
          <a:xfrm>
            <a:off x="4716016" y="1440000"/>
            <a:ext cx="3851999" cy="4680000"/>
          </a:xfrm>
        </p:spPr>
        <p:txBody>
          <a:bodyPr/>
          <a:lstStyle>
            <a:lvl1pPr marL="252000" indent="-252000">
              <a:buClr>
                <a:schemeClr val="accent1"/>
              </a:buClr>
              <a:defRPr sz="2000" baseline="0"/>
            </a:lvl1pPr>
            <a:lvl2pPr marL="468000">
              <a:buClr>
                <a:schemeClr val="accent1"/>
              </a:buClr>
              <a:defRPr/>
            </a:lvl2pPr>
            <a:lvl3pPr marL="684000">
              <a:buClr>
                <a:schemeClr val="accent1"/>
              </a:buClr>
              <a:defRPr/>
            </a:lvl3pPr>
            <a:lvl4pPr marL="900000">
              <a:buClr>
                <a:schemeClr val="accent1"/>
              </a:buClr>
              <a:defRPr/>
            </a:lvl4pPr>
          </a:lstStyle>
          <a:p>
            <a:pPr lvl="0"/>
            <a:r>
              <a:rPr lang="en-US"/>
              <a:t>Edit Master text styles</a:t>
            </a:r>
          </a:p>
          <a:p>
            <a:pPr lvl="1"/>
            <a:r>
              <a:rPr lang="en-US"/>
              <a:t>Second level</a:t>
            </a:r>
          </a:p>
          <a:p>
            <a:pPr lvl="2"/>
            <a:r>
              <a:rPr lang="en-US"/>
              <a:t>Third level</a:t>
            </a:r>
          </a:p>
          <a:p>
            <a:pPr lvl="3"/>
            <a:r>
              <a:rPr lang="en-US"/>
              <a:t>Fourth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Bullets B">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6799" y="1440000"/>
            <a:ext cx="7970400" cy="590900"/>
          </a:xfrm>
        </p:spPr>
        <p:txBody>
          <a:bodyPr anchor="t" anchorCtr="0">
            <a:normAutofit/>
          </a:bodyPr>
          <a:lstStyle>
            <a:lvl1pPr marL="0" indent="0" algn="l">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6"/>
          <p:cNvSpPr>
            <a:spLocks noGrp="1"/>
          </p:cNvSpPr>
          <p:nvPr>
            <p:ph type="body" sz="quarter" idx="20"/>
          </p:nvPr>
        </p:nvSpPr>
        <p:spPr>
          <a:xfrm>
            <a:off x="586800" y="6402877"/>
            <a:ext cx="5465520" cy="360000"/>
          </a:xfrm>
        </p:spPr>
        <p:txBody>
          <a:bodyPr tIns="46800">
            <a:normAutofit/>
          </a:bodyPr>
          <a:lstStyle>
            <a:lvl1pPr marL="0" indent="0" algn="l">
              <a:buNone/>
              <a:defRPr sz="1000" baseline="0">
                <a:solidFill>
                  <a:schemeClr val="bg1">
                    <a:lumMod val="50000"/>
                  </a:schemeClr>
                </a:solidFill>
              </a:defRPr>
            </a:lvl1pPr>
          </a:lstStyle>
          <a:p>
            <a:pPr lvl="0"/>
            <a:r>
              <a:rPr lang="en-US"/>
              <a:t>Edit Master text styles</a:t>
            </a:r>
          </a:p>
        </p:txBody>
      </p:sp>
      <p:sp>
        <p:nvSpPr>
          <p:cNvPr id="13" name="Title Placeholder 19"/>
          <p:cNvSpPr>
            <a:spLocks noGrp="1"/>
          </p:cNvSpPr>
          <p:nvPr>
            <p:ph type="title"/>
          </p:nvPr>
        </p:nvSpPr>
        <p:spPr>
          <a:xfrm>
            <a:off x="586799" y="360000"/>
            <a:ext cx="7970400" cy="5940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9" name="Content Placeholder 2"/>
          <p:cNvSpPr>
            <a:spLocks noGrp="1"/>
          </p:cNvSpPr>
          <p:nvPr>
            <p:ph sz="half" idx="21"/>
          </p:nvPr>
        </p:nvSpPr>
        <p:spPr>
          <a:xfrm>
            <a:off x="586800" y="2035745"/>
            <a:ext cx="3851999" cy="4101819"/>
          </a:xfrm>
        </p:spPr>
        <p:txBody>
          <a:bodyPr/>
          <a:lstStyle>
            <a:lvl1pPr marL="252000" indent="-252000">
              <a:buClr>
                <a:schemeClr val="accent1"/>
              </a:buClr>
              <a:defRPr sz="2000" baseline="0"/>
            </a:lvl1pPr>
            <a:lvl2pPr marL="468000" indent="-216000">
              <a:buClr>
                <a:schemeClr val="accent1"/>
              </a:buClr>
              <a:defRPr/>
            </a:lvl2pPr>
            <a:lvl3pPr marL="684000">
              <a:buClr>
                <a:schemeClr val="accent1"/>
              </a:buClr>
              <a:defRPr/>
            </a:lvl3pPr>
            <a:lvl4pPr marL="900000">
              <a:buClr>
                <a:schemeClr val="accent1"/>
              </a:buClr>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sz="half" idx="22"/>
          </p:nvPr>
        </p:nvSpPr>
        <p:spPr>
          <a:xfrm>
            <a:off x="4716016" y="2035745"/>
            <a:ext cx="3851999" cy="4101819"/>
          </a:xfrm>
        </p:spPr>
        <p:txBody>
          <a:bodyPr/>
          <a:lstStyle>
            <a:lvl1pPr marL="252000" indent="-252000">
              <a:buClr>
                <a:schemeClr val="accent1"/>
              </a:buClr>
              <a:defRPr sz="2000" baseline="0"/>
            </a:lvl1pPr>
            <a:lvl2pPr marL="468000">
              <a:buClr>
                <a:schemeClr val="accent1"/>
              </a:buClr>
              <a:defRPr/>
            </a:lvl2pPr>
            <a:lvl3pPr marL="684000">
              <a:buClr>
                <a:schemeClr val="accent1"/>
              </a:buClr>
              <a:defRPr/>
            </a:lvl3pPr>
            <a:lvl4pPr marL="900000">
              <a:buClr>
                <a:schemeClr val="accent1"/>
              </a:buClr>
              <a:defRPr/>
            </a:lvl4pPr>
          </a:lstStyle>
          <a:p>
            <a:pPr lvl="0"/>
            <a:r>
              <a:rPr lang="en-US"/>
              <a:t>Edit Master text styles</a:t>
            </a:r>
          </a:p>
          <a:p>
            <a:pPr lvl="1"/>
            <a:r>
              <a:rPr lang="en-US"/>
              <a:t>Second level</a:t>
            </a:r>
          </a:p>
          <a:p>
            <a:pPr lvl="2"/>
            <a:r>
              <a:rPr lang="en-US"/>
              <a:t>Third level</a:t>
            </a:r>
          </a:p>
          <a:p>
            <a:pPr lvl="3"/>
            <a:r>
              <a:rPr lang="en-US"/>
              <a:t>Fourth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6" name="Picture Placeholder 2"/>
          <p:cNvSpPr>
            <a:spLocks noGrp="1" noChangeAspect="1"/>
          </p:cNvSpPr>
          <p:nvPr>
            <p:ph type="pic" idx="13" hasCustomPrompt="1"/>
          </p:nvPr>
        </p:nvSpPr>
        <p:spPr>
          <a:xfrm>
            <a:off x="5334001" y="1440000"/>
            <a:ext cx="3810000" cy="4680000"/>
          </a:xfrm>
        </p:spPr>
        <p:txBody>
          <a:bodyPr anchor="t">
            <a:normAutofit/>
          </a:bodyPr>
          <a:lstStyle>
            <a:lvl1pPr marL="0" indent="0">
              <a:buNone/>
              <a:defRPr sz="20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a:t>
            </a:r>
            <a:br>
              <a:rPr lang="en-US" dirty="0"/>
            </a:br>
            <a:r>
              <a:rPr lang="en-US" dirty="0"/>
              <a:t>or click icon to add  </a:t>
            </a:r>
          </a:p>
        </p:txBody>
      </p:sp>
      <p:sp>
        <p:nvSpPr>
          <p:cNvPr id="7" name="Title Placeholder 19"/>
          <p:cNvSpPr>
            <a:spLocks noGrp="1"/>
          </p:cNvSpPr>
          <p:nvPr>
            <p:ph type="title"/>
          </p:nvPr>
        </p:nvSpPr>
        <p:spPr>
          <a:xfrm>
            <a:off x="586800" y="360000"/>
            <a:ext cx="7970400" cy="5940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8" name="Text Placeholder 6"/>
          <p:cNvSpPr>
            <a:spLocks noGrp="1"/>
          </p:cNvSpPr>
          <p:nvPr>
            <p:ph type="body" sz="quarter" idx="20"/>
          </p:nvPr>
        </p:nvSpPr>
        <p:spPr>
          <a:xfrm>
            <a:off x="586800" y="6402877"/>
            <a:ext cx="5465520" cy="360000"/>
          </a:xfrm>
        </p:spPr>
        <p:txBody>
          <a:bodyPr tIns="46800">
            <a:normAutofit/>
          </a:bodyPr>
          <a:lstStyle>
            <a:lvl1pPr marL="0" indent="0" algn="l">
              <a:buNone/>
              <a:defRPr sz="1000" baseline="0">
                <a:solidFill>
                  <a:schemeClr val="bg1">
                    <a:lumMod val="50000"/>
                  </a:schemeClr>
                </a:solidFill>
              </a:defRPr>
            </a:lvl1pPr>
          </a:lstStyle>
          <a:p>
            <a:pPr lvl="0"/>
            <a:r>
              <a:rPr lang="en-US"/>
              <a:t>Edit Master text styles</a:t>
            </a:r>
          </a:p>
        </p:txBody>
      </p:sp>
      <p:sp>
        <p:nvSpPr>
          <p:cNvPr id="9" name="Content Placeholder 2"/>
          <p:cNvSpPr>
            <a:spLocks noGrp="1"/>
          </p:cNvSpPr>
          <p:nvPr>
            <p:ph sz="half" idx="1"/>
          </p:nvPr>
        </p:nvSpPr>
        <p:spPr>
          <a:xfrm>
            <a:off x="586800" y="1440000"/>
            <a:ext cx="4400836" cy="4680000"/>
          </a:xfrm>
        </p:spPr>
        <p:txBody>
          <a:bodyPr/>
          <a:lstStyle>
            <a:lvl1pPr marL="252000" indent="-252000">
              <a:buClr>
                <a:schemeClr val="accent1"/>
              </a:buClr>
              <a:defRPr sz="2000" baseline="0"/>
            </a:lvl1pPr>
            <a:lvl2pPr marL="468000" indent="-216000">
              <a:buClr>
                <a:schemeClr val="accent1"/>
              </a:buClr>
              <a:defRPr/>
            </a:lvl2pPr>
            <a:lvl3pPr marL="684000">
              <a:buClr>
                <a:schemeClr val="accent1"/>
              </a:buClr>
              <a:defRPr/>
            </a:lvl3pPr>
            <a:lvl4pPr marL="900000">
              <a:buClr>
                <a:schemeClr val="accent1"/>
              </a:buClr>
              <a:defRPr/>
            </a:lvl4pPr>
          </a:lstStyle>
          <a:p>
            <a:pPr lvl="0"/>
            <a:r>
              <a:rPr lang="en-US"/>
              <a:t>Edit Master text styles</a:t>
            </a:r>
          </a:p>
          <a:p>
            <a:pPr lvl="1"/>
            <a:r>
              <a:rPr lang="en-US"/>
              <a:t>Second level</a:t>
            </a:r>
          </a:p>
          <a:p>
            <a:pPr lvl="2"/>
            <a:r>
              <a:rPr lang="en-US"/>
              <a:t>Third level</a:t>
            </a:r>
          </a:p>
          <a:p>
            <a:pPr lvl="3"/>
            <a:r>
              <a:rPr lang="en-US"/>
              <a:t>Fourth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Box 9"/>
          <p:cNvSpPr txBox="1"/>
          <p:nvPr userDrawn="1"/>
        </p:nvSpPr>
        <p:spPr>
          <a:xfrm>
            <a:off x="8400119" y="6399299"/>
            <a:ext cx="374241" cy="238527"/>
          </a:xfrm>
          <a:prstGeom prst="rect">
            <a:avLst/>
          </a:prstGeom>
          <a:noFill/>
        </p:spPr>
        <p:txBody>
          <a:bodyPr wrap="square" lIns="0" rIns="0" rtlCol="0">
            <a:spAutoFit/>
          </a:bodyPr>
          <a:lstStyle/>
          <a:p>
            <a:pPr marL="0" marR="0" indent="0" algn="r" defTabSz="914400" rtl="0" eaLnBrk="1" fontAlgn="auto" latinLnBrk="0" hangingPunct="1">
              <a:lnSpc>
                <a:spcPct val="95000"/>
              </a:lnSpc>
              <a:spcBef>
                <a:spcPts val="0"/>
              </a:spcBef>
              <a:spcAft>
                <a:spcPts val="0"/>
              </a:spcAft>
              <a:buClr>
                <a:schemeClr val="bg2"/>
              </a:buClr>
              <a:buSzTx/>
              <a:buFont typeface="Wingdings" pitchFamily="2" charset="2"/>
              <a:buNone/>
              <a:tabLst/>
              <a:defRPr/>
            </a:pPr>
            <a:fld id="{F74E2B2C-6B04-428F-A729-DFC76BD662BB}" type="slidenum">
              <a:rPr lang="en-GB" sz="1000" kern="1200" baseline="0" smtClean="0">
                <a:solidFill>
                  <a:schemeClr val="accent1"/>
                </a:solidFill>
                <a:latin typeface="+mn-lt"/>
                <a:ea typeface="+mn-ea"/>
                <a:cs typeface="+mn-cs"/>
              </a:rPr>
              <a:pPr marL="0" marR="0" indent="0" algn="r" defTabSz="914400" rtl="0" eaLnBrk="1" fontAlgn="auto" latinLnBrk="0" hangingPunct="1">
                <a:lnSpc>
                  <a:spcPct val="95000"/>
                </a:lnSpc>
                <a:spcBef>
                  <a:spcPts val="0"/>
                </a:spcBef>
                <a:spcAft>
                  <a:spcPts val="0"/>
                </a:spcAft>
                <a:buClr>
                  <a:schemeClr val="bg2"/>
                </a:buClr>
                <a:buSzTx/>
                <a:buFont typeface="Wingdings" pitchFamily="2" charset="2"/>
                <a:buNone/>
                <a:tabLst/>
                <a:defRPr/>
              </a:pPr>
              <a:t>‹#›</a:t>
            </a:fld>
            <a:endParaRPr lang="en-GB" sz="1000" baseline="0" dirty="0" err="1">
              <a:solidFill>
                <a:schemeClr val="accent1"/>
              </a:solidFill>
            </a:endParaRPr>
          </a:p>
        </p:txBody>
      </p:sp>
      <p:sp>
        <p:nvSpPr>
          <p:cNvPr id="3" name="Text Placeholder 2"/>
          <p:cNvSpPr>
            <a:spLocks noGrp="1"/>
          </p:cNvSpPr>
          <p:nvPr>
            <p:ph type="body" idx="1"/>
          </p:nvPr>
        </p:nvSpPr>
        <p:spPr>
          <a:xfrm>
            <a:off x="720000" y="1439998"/>
            <a:ext cx="7703999" cy="4680000"/>
          </a:xfrm>
          <a:prstGeom prst="rect">
            <a:avLst/>
          </a:prstGeom>
        </p:spPr>
        <p:txBody>
          <a:bodyPr vert="horz" wrap="square" lIns="0" tIns="0" rIns="0" bIns="0" rtlCol="0">
            <a:normAutofit/>
          </a:bodyPr>
          <a:lstStyle/>
          <a:p>
            <a:pPr lvl="0"/>
            <a:r>
              <a:rPr lang="en-US" dirty="0"/>
              <a:t>First level 22pt</a:t>
            </a:r>
          </a:p>
          <a:p>
            <a:pPr lvl="1"/>
            <a:r>
              <a:rPr lang="en-US" dirty="0"/>
              <a:t>Second level 20pt</a:t>
            </a:r>
          </a:p>
          <a:p>
            <a:pPr lvl="2"/>
            <a:r>
              <a:rPr lang="en-US" dirty="0"/>
              <a:t>Third level 18pt</a:t>
            </a:r>
          </a:p>
          <a:p>
            <a:pPr lvl="3"/>
            <a:r>
              <a:rPr lang="en-US" dirty="0"/>
              <a:t>Fourth level 16pt</a:t>
            </a:r>
          </a:p>
        </p:txBody>
      </p:sp>
      <p:sp>
        <p:nvSpPr>
          <p:cNvPr id="20" name="Title Placeholder 19"/>
          <p:cNvSpPr>
            <a:spLocks noGrp="1"/>
          </p:cNvSpPr>
          <p:nvPr>
            <p:ph type="title"/>
          </p:nvPr>
        </p:nvSpPr>
        <p:spPr>
          <a:xfrm>
            <a:off x="720001" y="360000"/>
            <a:ext cx="7703999" cy="594571"/>
          </a:xfrm>
          <a:prstGeom prst="rect">
            <a:avLst/>
          </a:prstGeom>
        </p:spPr>
        <p:txBody>
          <a:bodyPr vert="horz" lIns="0" tIns="0" rIns="0" bIns="0" rtlCol="0" anchor="t" anchorCtr="0">
            <a:normAutofit/>
          </a:bodyPr>
          <a:lstStyle/>
          <a:p>
            <a:r>
              <a:rPr lang="en-US"/>
              <a:t>Click to edit Master title style</a:t>
            </a:r>
            <a:endParaRPr lang="en-US" dirty="0"/>
          </a:p>
        </p:txBody>
      </p:sp>
      <p:cxnSp>
        <p:nvCxnSpPr>
          <p:cNvPr id="24" name="Straight Connector 23"/>
          <p:cNvCxnSpPr/>
          <p:nvPr userDrawn="1"/>
        </p:nvCxnSpPr>
        <p:spPr>
          <a:xfrm flipH="1">
            <a:off x="8262257" y="6335486"/>
            <a:ext cx="511630" cy="261257"/>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0" y="972000"/>
            <a:ext cx="9144000" cy="1"/>
          </a:xfrm>
          <a:prstGeom prst="line">
            <a:avLst/>
          </a:prstGeom>
          <a:noFill/>
          <a:ln w="12700" cap="flat" cmpd="sng" algn="ctr">
            <a:solidFill>
              <a:schemeClr val="accent5">
                <a:lumMod val="60000"/>
                <a:lumOff val="40000"/>
              </a:schemeClr>
            </a:solidFill>
            <a:prstDash val="solid"/>
          </a:ln>
          <a:effectLst/>
        </p:spPr>
      </p:cxnSp>
    </p:spTree>
    <p:extLst>
      <p:ext uri="{BB962C8B-B14F-4D97-AF65-F5344CB8AC3E}">
        <p14:creationId xmlns:p14="http://schemas.microsoft.com/office/powerpoint/2010/main" val="177969576"/>
      </p:ext>
    </p:extLst>
  </p:cSld>
  <p:clrMap bg1="lt1" tx1="dk1" bg2="lt2" tx2="dk2" accent1="accent1" accent2="accent2" accent3="accent3" accent4="accent4" accent5="accent5" accent6="accent6" hlink="hlink" folHlink="folHlink"/>
  <p:sldLayoutIdLst>
    <p:sldLayoutId id="2147483673" r:id="rId1"/>
    <p:sldLayoutId id="2147483704" r:id="rId2"/>
    <p:sldLayoutId id="2147483711" r:id="rId3"/>
    <p:sldLayoutId id="2147483712" r:id="rId4"/>
    <p:sldLayoutId id="2147483713" r:id="rId5"/>
    <p:sldLayoutId id="2147483674" r:id="rId6"/>
    <p:sldLayoutId id="2147483676" r:id="rId7"/>
    <p:sldLayoutId id="2147483677" r:id="rId8"/>
    <p:sldLayoutId id="2147483678" r:id="rId9"/>
    <p:sldLayoutId id="2147483685" r:id="rId10"/>
    <p:sldLayoutId id="2147483688" r:id="rId11"/>
    <p:sldLayoutId id="2147483686" r:id="rId12"/>
    <p:sldLayoutId id="2147483705" r:id="rId13"/>
    <p:sldLayoutId id="2147483708" r:id="rId14"/>
    <p:sldLayoutId id="2147483709" r:id="rId15"/>
    <p:sldLayoutId id="2147483710" r:id="rId16"/>
    <p:sldLayoutId id="2147483701" r:id="rId17"/>
    <p:sldLayoutId id="2147483706" r:id="rId18"/>
    <p:sldLayoutId id="2147483707" r:id="rId19"/>
    <p:sldLayoutId id="2147483695" r:id="rId20"/>
    <p:sldLayoutId id="2147483696" r:id="rId21"/>
    <p:sldLayoutId id="2147483693" r:id="rId22"/>
    <p:sldLayoutId id="2147483692" r:id="rId23"/>
    <p:sldLayoutId id="2147483690" r:id="rId24"/>
  </p:sldLayoutIdLst>
  <p:txStyles>
    <p:titleStyle>
      <a:lvl1pPr algn="l" defTabSz="914400" rtl="0" eaLnBrk="1" latinLnBrk="0" hangingPunct="1">
        <a:lnSpc>
          <a:spcPct val="100000"/>
        </a:lnSpc>
        <a:spcBef>
          <a:spcPct val="0"/>
        </a:spcBef>
        <a:buNone/>
        <a:defRPr sz="2600" b="1" kern="1200" baseline="0">
          <a:solidFill>
            <a:schemeClr val="accent6"/>
          </a:solidFill>
          <a:latin typeface="+mj-lt"/>
          <a:ea typeface="+mj-ea"/>
          <a:cs typeface="+mj-cs"/>
        </a:defRPr>
      </a:lvl1pPr>
    </p:titleStyle>
    <p:bodyStyle>
      <a:lvl1pPr marL="288000" indent="-288000" algn="l" defTabSz="914400" rtl="0" eaLnBrk="1" latinLnBrk="0" hangingPunct="1">
        <a:lnSpc>
          <a:spcPct val="95000"/>
        </a:lnSpc>
        <a:spcBef>
          <a:spcPts val="1100"/>
        </a:spcBef>
        <a:buClr>
          <a:schemeClr val="accent3"/>
        </a:buClr>
        <a:buSzPct val="50000"/>
        <a:buFontTx/>
        <a:buBlip>
          <a:blip r:embed="rId26"/>
        </a:buBlip>
        <a:defRPr sz="2200" kern="1200" baseline="0">
          <a:solidFill>
            <a:schemeClr val="accent6">
              <a:lumMod val="65000"/>
              <a:lumOff val="35000"/>
            </a:schemeClr>
          </a:solidFill>
          <a:latin typeface="+mn-lt"/>
          <a:ea typeface="+mn-ea"/>
          <a:cs typeface="+mn-cs"/>
        </a:defRPr>
      </a:lvl1pPr>
      <a:lvl2pPr marL="504000" indent="-216000" algn="l" defTabSz="914400" rtl="0" eaLnBrk="1" latinLnBrk="0" hangingPunct="1">
        <a:lnSpc>
          <a:spcPct val="90000"/>
        </a:lnSpc>
        <a:spcBef>
          <a:spcPts val="800"/>
        </a:spcBef>
        <a:buClr>
          <a:schemeClr val="accent1"/>
        </a:buClr>
        <a:buFont typeface="AppleSymbols" charset="0"/>
        <a:buChar char="⎻"/>
        <a:defRPr sz="2000" kern="1200" baseline="0">
          <a:solidFill>
            <a:schemeClr val="accent6">
              <a:lumMod val="65000"/>
              <a:lumOff val="35000"/>
            </a:schemeClr>
          </a:solidFill>
          <a:latin typeface="+mn-lt"/>
          <a:ea typeface="+mn-ea"/>
          <a:cs typeface="+mn-cs"/>
        </a:defRPr>
      </a:lvl2pPr>
      <a:lvl3pPr marL="720000" indent="-216000" algn="l" defTabSz="914400" rtl="0" eaLnBrk="1" latinLnBrk="0" hangingPunct="1">
        <a:lnSpc>
          <a:spcPct val="90000"/>
        </a:lnSpc>
        <a:spcBef>
          <a:spcPts val="700"/>
        </a:spcBef>
        <a:buClr>
          <a:schemeClr val="accent1"/>
        </a:buClr>
        <a:buFont typeface="AppleSymbols" charset="0"/>
        <a:buChar char="⎻"/>
        <a:defRPr sz="1800" kern="1200" baseline="0">
          <a:solidFill>
            <a:schemeClr val="accent6">
              <a:lumMod val="65000"/>
              <a:lumOff val="35000"/>
            </a:schemeClr>
          </a:solidFill>
          <a:latin typeface="+mn-lt"/>
          <a:ea typeface="+mn-ea"/>
          <a:cs typeface="+mn-cs"/>
        </a:defRPr>
      </a:lvl3pPr>
      <a:lvl4pPr marL="936000" indent="-216000" algn="l" defTabSz="914400" rtl="0" eaLnBrk="1" latinLnBrk="0" hangingPunct="1">
        <a:lnSpc>
          <a:spcPct val="90000"/>
        </a:lnSpc>
        <a:spcBef>
          <a:spcPts val="600"/>
        </a:spcBef>
        <a:buClr>
          <a:schemeClr val="accent1"/>
        </a:buClr>
        <a:buFont typeface="AppleSymbols" charset="0"/>
        <a:buChar char="⎻"/>
        <a:defRPr sz="1600" kern="1200" baseline="0">
          <a:solidFill>
            <a:schemeClr val="accent6">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3" pos="468">
          <p15:clr>
            <a:srgbClr val="F26B43"/>
          </p15:clr>
        </p15:guide>
        <p15:guide id="4" pos="5283">
          <p15:clr>
            <a:srgbClr val="F26B43"/>
          </p15:clr>
        </p15:guide>
        <p15:guide id="5" orient="horz" pos="2162">
          <p15:clr>
            <a:srgbClr val="F26B43"/>
          </p15:clr>
        </p15:guide>
        <p15:guide id="6" orient="horz" pos="4131">
          <p15:clr>
            <a:srgbClr val="F26B43"/>
          </p15:clr>
        </p15:guide>
        <p15:guide id="7" orient="horz" pos="954">
          <p15:clr>
            <a:srgbClr val="F26B43"/>
          </p15:clr>
        </p15:guide>
        <p15:guide id="8"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1B9588-397A-4931-B5EA-1432760B0EB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E78813B-6754-4198-9125-C61FD79525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8E200F-20A2-4DC7-B367-3ED8712E179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E99380E-7F43-4708-9332-10BC965B4066}" type="datetimeFigureOut">
              <a:rPr lang="en-GB" smtClean="0"/>
              <a:t>14/01/2020</a:t>
            </a:fld>
            <a:endParaRPr lang="en-GB"/>
          </a:p>
        </p:txBody>
      </p:sp>
      <p:sp>
        <p:nvSpPr>
          <p:cNvPr id="5" name="Footer Placeholder 4">
            <a:extLst>
              <a:ext uri="{FF2B5EF4-FFF2-40B4-BE49-F238E27FC236}">
                <a16:creationId xmlns:a16="http://schemas.microsoft.com/office/drawing/2014/main" id="{43D95719-8CDD-4666-9018-A8EE2A23CFB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C250DB3-4FA0-4F20-AAE8-0078271DE28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0253FE6-668F-48ED-B631-45610BB5DE75}" type="slidenum">
              <a:rPr lang="en-GB" smtClean="0"/>
              <a:t>‹#›</a:t>
            </a:fld>
            <a:endParaRPr lang="en-GB"/>
          </a:p>
        </p:txBody>
      </p:sp>
    </p:spTree>
    <p:extLst>
      <p:ext uri="{BB962C8B-B14F-4D97-AF65-F5344CB8AC3E}">
        <p14:creationId xmlns:p14="http://schemas.microsoft.com/office/powerpoint/2010/main" val="8047903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2"/>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750">
                <a:solidFill>
                  <a:schemeClr val="tx1"/>
                </a:solidFill>
              </a:defRPr>
            </a:lvl1pPr>
          </a:lstStyle>
          <a:p>
            <a:pPr eaLnBrk="1" latinLnBrk="0" hangingPunct="1"/>
            <a:fld id="{544213AF-26F6-41FA-8D85-E2C5388D6E58}" type="datetimeFigureOut">
              <a:rPr lang="en-US" smtClean="0"/>
              <a:pPr eaLnBrk="1" latinLnBrk="0" hangingPunct="1"/>
              <a:t>1/14/2020</a:t>
            </a:fld>
            <a:endParaRPr lang="en-US" sz="750" dirty="0">
              <a:solidFill>
                <a:schemeClr val="tx1"/>
              </a:solidFill>
            </a:endParaRPr>
          </a:p>
        </p:txBody>
      </p:sp>
      <p:sp>
        <p:nvSpPr>
          <p:cNvPr id="5" name="Footer Placeholder 4"/>
          <p:cNvSpPr>
            <a:spLocks noGrp="1"/>
          </p:cNvSpPr>
          <p:nvPr>
            <p:ph type="ftr" sz="quarter" idx="3"/>
          </p:nvPr>
        </p:nvSpPr>
        <p:spPr>
          <a:xfrm>
            <a:off x="457200" y="6492877"/>
            <a:ext cx="3429000" cy="283845"/>
          </a:xfrm>
          <a:prstGeom prst="rect">
            <a:avLst/>
          </a:prstGeom>
        </p:spPr>
        <p:txBody>
          <a:bodyPr vert="horz" lIns="91440" tIns="45720" rIns="91440" bIns="45720" rtlCol="0" anchor="t"/>
          <a:lstStyle>
            <a:lvl1pPr algn="l">
              <a:defRPr sz="750">
                <a:solidFill>
                  <a:schemeClr val="tx1"/>
                </a:solidFill>
              </a:defRPr>
            </a:lvl1pPr>
          </a:lstStyle>
          <a:p>
            <a:pPr algn="r" eaLnBrk="1" latinLnBrk="0" hangingPunct="1"/>
            <a:endParaRPr kumimoji="0" lang="en-US" sz="750" dirty="0">
              <a:solidFill>
                <a:schemeClr val="tx1"/>
              </a:solidFill>
            </a:endParaRPr>
          </a:p>
        </p:txBody>
      </p:sp>
      <p:sp>
        <p:nvSpPr>
          <p:cNvPr id="6" name="Slide Number Placeholder 5"/>
          <p:cNvSpPr>
            <a:spLocks noGrp="1"/>
          </p:cNvSpPr>
          <p:nvPr>
            <p:ph type="sldNum" sz="quarter" idx="4"/>
          </p:nvPr>
        </p:nvSpPr>
        <p:spPr>
          <a:xfrm rot="16200000">
            <a:off x="8227378" y="5885499"/>
            <a:ext cx="1315721" cy="365125"/>
          </a:xfrm>
          <a:prstGeom prst="rect">
            <a:avLst/>
          </a:prstGeom>
        </p:spPr>
        <p:txBody>
          <a:bodyPr vert="horz" lIns="91440" tIns="45720" rIns="91440" bIns="45720" rtlCol="0" anchor="ctr"/>
          <a:lstStyle>
            <a:lvl1pPr algn="l">
              <a:defRPr sz="1800" b="1">
                <a:solidFill>
                  <a:schemeClr val="tx2"/>
                </a:solidFill>
              </a:defRPr>
            </a:lvl1pPr>
          </a:lstStyle>
          <a:p>
            <a:fld id="{D5BBC35B-A44B-4119-B8DA-DE9E3DFADA20}" type="slidenum">
              <a:rPr kumimoji="0" lang="en-US" smtClean="0"/>
              <a:pPr eaLnBrk="1" latinLnBrk="0" hangingPunct="1"/>
              <a:t>‹#›</a:t>
            </a:fld>
            <a:endParaRPr kumimoji="0" lang="en-US" sz="750" b="0">
              <a:solidFill>
                <a:schemeClr val="tx1"/>
              </a:solidFill>
            </a:endParaRPr>
          </a:p>
        </p:txBody>
      </p:sp>
      <p:sp>
        <p:nvSpPr>
          <p:cNvPr id="7" name="Rectangle 6"/>
          <p:cNvSpPr/>
          <p:nvPr/>
        </p:nvSpPr>
        <p:spPr>
          <a:xfrm>
            <a:off x="9001125"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9001125"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18216964"/>
      </p:ext>
    </p:extLst>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l" defTabSz="685800" rtl="0" eaLnBrk="1" latinLnBrk="0" hangingPunct="1">
        <a:spcBef>
          <a:spcPct val="0"/>
        </a:spcBef>
        <a:buNone/>
        <a:defRPr sz="2700" kern="1200" cap="all" spc="-45" baseline="0">
          <a:solidFill>
            <a:schemeClr val="tx2"/>
          </a:solidFill>
          <a:latin typeface="+mj-lt"/>
          <a:ea typeface="+mj-ea"/>
          <a:cs typeface="+mj-cs"/>
        </a:defRPr>
      </a:lvl1pPr>
    </p:titleStyle>
    <p:bodyStyle>
      <a:lvl1pPr marL="0" indent="0" algn="l" defTabSz="68580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42900" indent="-137160" algn="l" defTabSz="68580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57250" indent="-171450" algn="l" defTabSz="685800" rtl="0"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3pPr>
      <a:lvl4pPr marL="1200150" indent="-171450" algn="l" defTabSz="685800" rtl="0"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Clr>
          <a:schemeClr val="tx2"/>
        </a:buClr>
        <a:buFont typeface="Arial" pitchFamily="34" charset="0"/>
        <a:buChar char="•"/>
        <a:defRPr sz="1350" kern="1200" baseline="0">
          <a:solidFill>
            <a:schemeClr val="tx1"/>
          </a:solidFill>
          <a:latin typeface="+mn-lt"/>
          <a:ea typeface="+mn-ea"/>
          <a:cs typeface="+mn-cs"/>
        </a:defRPr>
      </a:lvl5pPr>
      <a:lvl6pPr marL="18859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288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717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9146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964692"/>
            <a:ext cx="5797296"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2638045"/>
            <a:ext cx="5797296"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6238816"/>
            <a:ext cx="2065310" cy="323968"/>
          </a:xfrm>
          <a:prstGeom prst="rect">
            <a:avLst/>
          </a:prstGeom>
        </p:spPr>
        <p:txBody>
          <a:bodyPr vert="horz" lIns="91440" tIns="45720" rIns="91440" bIns="45720" rtlCol="0" anchor="ctr"/>
          <a:lstStyle>
            <a:lvl1pPr algn="r">
              <a:defRPr sz="788">
                <a:solidFill>
                  <a:schemeClr val="tx1">
                    <a:alpha val="70000"/>
                  </a:schemeClr>
                </a:solidFill>
              </a:defRPr>
            </a:lvl1pPr>
          </a:lstStyle>
          <a:p>
            <a:fld id="{0E99380E-7F43-4708-9332-10BC965B4066}" type="datetimeFigureOut">
              <a:rPr lang="en-GB" smtClean="0"/>
              <a:t>14/01/2020</a:t>
            </a:fld>
            <a:endParaRPr lang="en-GB"/>
          </a:p>
        </p:txBody>
      </p:sp>
      <p:sp>
        <p:nvSpPr>
          <p:cNvPr id="5" name="Footer Placeholder 4"/>
          <p:cNvSpPr>
            <a:spLocks noGrp="1"/>
          </p:cNvSpPr>
          <p:nvPr>
            <p:ph type="ftr" sz="quarter" idx="3"/>
          </p:nvPr>
        </p:nvSpPr>
        <p:spPr>
          <a:xfrm>
            <a:off x="1200150" y="6236208"/>
            <a:ext cx="4425892" cy="32004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GB"/>
          </a:p>
        </p:txBody>
      </p:sp>
      <p:sp>
        <p:nvSpPr>
          <p:cNvPr id="6" name="Slide Number Placeholder 5"/>
          <p:cNvSpPr>
            <a:spLocks noGrp="1"/>
          </p:cNvSpPr>
          <p:nvPr>
            <p:ph type="sldNum" sz="quarter" idx="4"/>
          </p:nvPr>
        </p:nvSpPr>
        <p:spPr>
          <a:xfrm>
            <a:off x="8069192" y="6217920"/>
            <a:ext cx="27432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B0253FE6-668F-48ED-B631-45610BB5DE75}" type="slidenum">
              <a:rPr lang="en-GB" smtClean="0"/>
              <a:t>‹#›</a:t>
            </a:fld>
            <a:endParaRPr lang="en-GB"/>
          </a:p>
        </p:txBody>
      </p:sp>
    </p:spTree>
    <p:extLst>
      <p:ext uri="{BB962C8B-B14F-4D97-AF65-F5344CB8AC3E}">
        <p14:creationId xmlns:p14="http://schemas.microsoft.com/office/powerpoint/2010/main" val="24790394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0E99380E-7F43-4708-9332-10BC965B4066}" type="datetimeFigureOut">
              <a:rPr lang="en-GB" smtClean="0"/>
              <a:t>14/01/2020</a:t>
            </a:fld>
            <a:endParaRPr lang="en-GB"/>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B0253FE6-668F-48ED-B631-45610BB5DE75}" type="slidenum">
              <a:rPr lang="en-GB" smtClean="0"/>
              <a:t>‹#›</a:t>
            </a:fld>
            <a:endParaRPr lang="en-GB"/>
          </a:p>
        </p:txBody>
      </p:sp>
    </p:spTree>
    <p:extLst>
      <p:ext uri="{BB962C8B-B14F-4D97-AF65-F5344CB8AC3E}">
        <p14:creationId xmlns:p14="http://schemas.microsoft.com/office/powerpoint/2010/main" val="425132200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hyperlink" Target="mailto:Mmat_001@yahoo.com" TargetMode="Externa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emf"/><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5040" y="1567138"/>
            <a:ext cx="7970400" cy="939687"/>
          </a:xfrm>
        </p:spPr>
        <p:txBody>
          <a:bodyPr/>
          <a:lstStyle/>
          <a:p>
            <a:r>
              <a:rPr lang="en-US" dirty="0">
                <a:latin typeface="arial"/>
                <a:cs typeface="arial"/>
              </a:rPr>
              <a:t>Efficiency for Access Design Challenge</a:t>
            </a:r>
            <a:br>
              <a:rPr lang="en-US" dirty="0">
                <a:latin typeface="arial"/>
                <a:cs typeface="arial"/>
              </a:rPr>
            </a:br>
            <a:r>
              <a:rPr lang="en-US" dirty="0">
                <a:latin typeface="arial"/>
                <a:cs typeface="arial"/>
              </a:rPr>
              <a:t>Webinar: Gender and Social Inclusion</a:t>
            </a:r>
            <a:endParaRPr lang="en-US" dirty="0">
              <a:cs typeface="arial"/>
            </a:endParaRPr>
          </a:p>
        </p:txBody>
      </p:sp>
      <p:pic>
        <p:nvPicPr>
          <p:cNvPr id="6" name="Picture Placeholder 5"/>
          <p:cNvPicPr>
            <a:picLocks noGrp="1" noChangeAspect="1"/>
          </p:cNvPicPr>
          <p:nvPr>
            <p:ph type="pic" idx="21"/>
          </p:nvPr>
        </p:nvPicPr>
        <p:blipFill>
          <a:blip r:embed="rId2" cstate="email">
            <a:extLst>
              <a:ext uri="{28A0092B-C50C-407E-A947-70E740481C1C}">
                <a14:useLocalDpi xmlns:a14="http://schemas.microsoft.com/office/drawing/2010/main"/>
              </a:ext>
            </a:extLst>
          </a:blip>
          <a:srcRect/>
          <a:stretch>
            <a:fillRect/>
          </a:stretch>
        </p:blipFill>
        <p:spPr/>
      </p:pic>
      <p:sp>
        <p:nvSpPr>
          <p:cNvPr id="7" name="Subtitle 6"/>
          <p:cNvSpPr>
            <a:spLocks noGrp="1"/>
          </p:cNvSpPr>
          <p:nvPr>
            <p:ph type="subTitle" idx="1"/>
          </p:nvPr>
        </p:nvSpPr>
        <p:spPr>
          <a:xfrm>
            <a:off x="586555" y="2856481"/>
            <a:ext cx="7970400" cy="437325"/>
          </a:xfrm>
        </p:spPr>
        <p:txBody>
          <a:bodyPr/>
          <a:lstStyle/>
          <a:p>
            <a:r>
              <a:rPr lang="en-US" dirty="0"/>
              <a:t>December 2019</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500521" y="91974"/>
            <a:ext cx="1299892" cy="1304774"/>
          </a:xfrm>
          <a:prstGeom prst="rect">
            <a:avLst/>
          </a:prstGeom>
        </p:spPr>
      </p:pic>
    </p:spTree>
    <p:extLst>
      <p:ext uri="{BB962C8B-B14F-4D97-AF65-F5344CB8AC3E}">
        <p14:creationId xmlns:p14="http://schemas.microsoft.com/office/powerpoint/2010/main" val="3872261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Not all women are the same </a:t>
            </a:r>
          </a:p>
        </p:txBody>
      </p:sp>
      <p:sp>
        <p:nvSpPr>
          <p:cNvPr id="4" name="Text Placeholder 3"/>
          <p:cNvSpPr>
            <a:spLocks noGrp="1"/>
          </p:cNvSpPr>
          <p:nvPr>
            <p:ph type="body" sz="quarter" idx="20"/>
          </p:nvPr>
        </p:nvSpPr>
        <p:spPr/>
        <p:txBody>
          <a:bodyPr/>
          <a:lstStyle/>
          <a:p>
            <a:r>
              <a:rPr lang="en-US" dirty="0"/>
              <a:t>Title of presentation</a:t>
            </a:r>
          </a:p>
          <a:p>
            <a:endParaRPr lang="en-US" dirty="0"/>
          </a:p>
          <a:p>
            <a:endParaRPr lang="en-US" dirty="0"/>
          </a:p>
          <a:p>
            <a:endParaRPr lang="en-US" dirty="0"/>
          </a:p>
        </p:txBody>
      </p:sp>
      <p:sp>
        <p:nvSpPr>
          <p:cNvPr id="5" name="Content Placeholder 4"/>
          <p:cNvSpPr>
            <a:spLocks noGrp="1"/>
          </p:cNvSpPr>
          <p:nvPr>
            <p:ph sz="half" idx="1"/>
          </p:nvPr>
        </p:nvSpPr>
        <p:spPr/>
        <p:txBody>
          <a:bodyPr>
            <a:normAutofit/>
          </a:bodyPr>
          <a:lstStyle/>
          <a:p>
            <a:r>
              <a:rPr lang="en-US" dirty="0"/>
              <a:t>It is ok to design for non-poor women! Really! </a:t>
            </a:r>
          </a:p>
        </p:txBody>
      </p:sp>
      <p:pic>
        <p:nvPicPr>
          <p:cNvPr id="9" name="Picture 2">
            <a:extLst>
              <a:ext uri="{FF2B5EF4-FFF2-40B4-BE49-F238E27FC236}">
                <a16:creationId xmlns:a16="http://schemas.microsoft.com/office/drawing/2014/main" id="{B76C7B21-B5E6-411D-A1E2-990438572165}"/>
              </a:ext>
            </a:extLst>
          </p:cNvPr>
          <p:cNvPicPr>
            <a:picLocks noGrp="1" noChangeAspect="1" noChangeArrowheads="1"/>
          </p:cNvPicPr>
          <p:nvPr>
            <p:ph type="pic" idx="13"/>
          </p:nvPr>
        </p:nvPicPr>
        <p:blipFill>
          <a:blip r:embed="rId2">
            <a:extLst>
              <a:ext uri="{28A0092B-C50C-407E-A947-70E740481C1C}">
                <a14:useLocalDpi xmlns:a14="http://schemas.microsoft.com/office/drawing/2010/main" val="0"/>
              </a:ext>
            </a:extLst>
          </a:blip>
          <a:srcRect t="3861" b="3861"/>
          <a:stretch>
            <a:fillRect/>
          </a:stretch>
        </p:blipFill>
        <p:spPr bwMode="auto">
          <a:xfrm>
            <a:off x="5334000" y="1439863"/>
            <a:ext cx="381000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928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0"/>
          </p:nvPr>
        </p:nvSpPr>
        <p:spPr/>
        <p:txBody>
          <a:bodyPr/>
          <a:lstStyle/>
          <a:p>
            <a:r>
              <a:rPr lang="en-US" dirty="0"/>
              <a:t>Title of presentation</a:t>
            </a:r>
          </a:p>
          <a:p>
            <a:endParaRPr lang="en-US" dirty="0"/>
          </a:p>
          <a:p>
            <a:endParaRPr lang="en-US" dirty="0"/>
          </a:p>
          <a:p>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Contact</a:t>
            </a:r>
          </a:p>
        </p:txBody>
      </p:sp>
      <p:sp>
        <p:nvSpPr>
          <p:cNvPr id="4" name="TextBox 3"/>
          <p:cNvSpPr txBox="1"/>
          <p:nvPr/>
        </p:nvSpPr>
        <p:spPr>
          <a:xfrm>
            <a:off x="622800" y="1440000"/>
            <a:ext cx="3082575" cy="692562"/>
          </a:xfrm>
          <a:prstGeom prst="rect">
            <a:avLst/>
          </a:prstGeom>
          <a:noFill/>
        </p:spPr>
        <p:txBody>
          <a:bodyPr wrap="none" lIns="0" tIns="0" rIns="0" bIns="0" rtlCol="0">
            <a:spAutoFit/>
          </a:bodyPr>
          <a:lstStyle/>
          <a:p>
            <a:pPr>
              <a:lnSpc>
                <a:spcPts val="2800"/>
              </a:lnSpc>
            </a:pPr>
            <a:r>
              <a:rPr lang="en-US" sz="2200" b="1" dirty="0">
                <a:solidFill>
                  <a:schemeClr val="accent1"/>
                </a:solidFill>
                <a:latin typeface="Arial" charset="0"/>
                <a:ea typeface="Arial" charset="0"/>
                <a:cs typeface="Arial" charset="0"/>
              </a:rPr>
              <a:t>Magi Matinga</a:t>
            </a:r>
          </a:p>
          <a:p>
            <a:pPr>
              <a:lnSpc>
                <a:spcPts val="2800"/>
              </a:lnSpc>
            </a:pPr>
            <a:r>
              <a:rPr lang="en-US" sz="2200" dirty="0">
                <a:solidFill>
                  <a:schemeClr val="tx1">
                    <a:lumMod val="65000"/>
                    <a:lumOff val="35000"/>
                  </a:schemeClr>
                </a:solidFill>
                <a:latin typeface="Arial" charset="0"/>
                <a:ea typeface="Arial" charset="0"/>
                <a:cs typeface="Arial" charset="0"/>
                <a:hlinkClick r:id="rId2"/>
              </a:rPr>
              <a:t>Mmat_001@yahoo.com</a:t>
            </a:r>
            <a:r>
              <a:rPr lang="en-US" sz="2200" dirty="0">
                <a:solidFill>
                  <a:schemeClr val="tx1">
                    <a:lumMod val="65000"/>
                    <a:lumOff val="35000"/>
                  </a:schemeClr>
                </a:solidFill>
                <a:latin typeface="Arial" charset="0"/>
                <a:ea typeface="Arial" charset="0"/>
                <a:cs typeface="Arial" charset="0"/>
              </a:rPr>
              <a:t> </a:t>
            </a:r>
          </a:p>
        </p:txBody>
      </p:sp>
    </p:spTree>
    <p:extLst>
      <p:ext uri="{BB962C8B-B14F-4D97-AF65-F5344CB8AC3E}">
        <p14:creationId xmlns:p14="http://schemas.microsoft.com/office/powerpoint/2010/main" val="2140883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6800" y="2709682"/>
            <a:ext cx="5416883" cy="1018800"/>
          </a:xfrm>
        </p:spPr>
        <p:txBody>
          <a:bodyPr/>
          <a:lstStyle/>
          <a:p>
            <a:r>
              <a:rPr lang="en-US" dirty="0"/>
              <a:t>Any questions?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419241" y="5171974"/>
            <a:ext cx="1299892" cy="130477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78584" cy="1120033"/>
          </a:xfrm>
          <a:prstGeom prst="rect">
            <a:avLst/>
          </a:prstGeom>
        </p:spPr>
      </p:pic>
    </p:spTree>
    <p:extLst>
      <p:ext uri="{BB962C8B-B14F-4D97-AF65-F5344CB8AC3E}">
        <p14:creationId xmlns:p14="http://schemas.microsoft.com/office/powerpoint/2010/main" val="3371959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0700D48D-C9AA-4000-A912-29A4FEA98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1353" y="1153415"/>
            <a:ext cx="4290647" cy="455117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209D0FF0-C2D0-4ADD-BB23-B3031C5AB2FE}"/>
              </a:ext>
            </a:extLst>
          </p:cNvPr>
          <p:cNvSpPr>
            <a:spLocks noGrp="1"/>
          </p:cNvSpPr>
          <p:nvPr>
            <p:ph type="ctrTitle"/>
          </p:nvPr>
        </p:nvSpPr>
        <p:spPr>
          <a:xfrm>
            <a:off x="763953" y="1647032"/>
            <a:ext cx="3343818" cy="2301268"/>
          </a:xfrm>
        </p:spPr>
        <p:txBody>
          <a:bodyPr>
            <a:normAutofit/>
          </a:bodyPr>
          <a:lstStyle/>
          <a:p>
            <a:pPr algn="l"/>
            <a:r>
              <a:rPr lang="en-GB" sz="3150" b="1" dirty="0">
                <a:solidFill>
                  <a:srgbClr val="FFFFFF"/>
                </a:solidFill>
              </a:rPr>
              <a:t>‘MERE’ ELECTRIFICATION: Design Challenge Webinar on Gender Perspectives</a:t>
            </a:r>
          </a:p>
        </p:txBody>
      </p:sp>
      <p:sp>
        <p:nvSpPr>
          <p:cNvPr id="3" name="Subtitle 2">
            <a:extLst>
              <a:ext uri="{FF2B5EF4-FFF2-40B4-BE49-F238E27FC236}">
                <a16:creationId xmlns:a16="http://schemas.microsoft.com/office/drawing/2014/main" id="{490A4B80-A9A1-47E5-987A-4E3A3C69001A}"/>
              </a:ext>
            </a:extLst>
          </p:cNvPr>
          <p:cNvSpPr>
            <a:spLocks noGrp="1"/>
          </p:cNvSpPr>
          <p:nvPr>
            <p:ph type="subTitle" idx="1"/>
          </p:nvPr>
        </p:nvSpPr>
        <p:spPr>
          <a:xfrm>
            <a:off x="763953" y="4076303"/>
            <a:ext cx="3343818" cy="1134666"/>
          </a:xfrm>
        </p:spPr>
        <p:txBody>
          <a:bodyPr>
            <a:normAutofit/>
          </a:bodyPr>
          <a:lstStyle/>
          <a:p>
            <a:pPr algn="l"/>
            <a:r>
              <a:rPr lang="en-GB" b="1" dirty="0">
                <a:solidFill>
                  <a:srgbClr val="BB4B1A"/>
                </a:solidFill>
              </a:rPr>
              <a:t>Dr Jon Cloke, Low Carbon Energy for Development Network (www.lcedn.com)</a:t>
            </a:r>
          </a:p>
        </p:txBody>
      </p:sp>
      <p:pic>
        <p:nvPicPr>
          <p:cNvPr id="8" name="Picture 7">
            <a:extLst>
              <a:ext uri="{FF2B5EF4-FFF2-40B4-BE49-F238E27FC236}">
                <a16:creationId xmlns:a16="http://schemas.microsoft.com/office/drawing/2014/main" id="{198F0E9F-657C-4D8A-B9AF-775A24930F88}"/>
              </a:ext>
            </a:extLst>
          </p:cNvPr>
          <p:cNvPicPr>
            <a:picLocks noChangeAspect="1"/>
          </p:cNvPicPr>
          <p:nvPr/>
        </p:nvPicPr>
        <p:blipFill>
          <a:blip r:embed="rId2"/>
          <a:stretch>
            <a:fillRect/>
          </a:stretch>
        </p:blipFill>
        <p:spPr>
          <a:xfrm>
            <a:off x="4859422" y="1196004"/>
            <a:ext cx="4042570" cy="1071281"/>
          </a:xfrm>
          <a:prstGeom prst="rect">
            <a:avLst/>
          </a:prstGeom>
        </p:spPr>
      </p:pic>
      <p:cxnSp>
        <p:nvCxnSpPr>
          <p:cNvPr id="58" name="Straight Connector 57">
            <a:extLst>
              <a:ext uri="{FF2B5EF4-FFF2-40B4-BE49-F238E27FC236}">
                <a16:creationId xmlns:a16="http://schemas.microsoft.com/office/drawing/2014/main" id="{805E69BC-D844-4AB5-9E35-ED458EE296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6888134" y="2263140"/>
            <a:ext cx="0" cy="233172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312C673-8179-457E-AD2A-D1FAE4CC96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5507" y="4008625"/>
            <a:ext cx="2550319"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flock of birds sitting on top of a tree&#10;&#10;Description automatically generated">
            <a:extLst>
              <a:ext uri="{FF2B5EF4-FFF2-40B4-BE49-F238E27FC236}">
                <a16:creationId xmlns:a16="http://schemas.microsoft.com/office/drawing/2014/main" id="{71429705-1174-40C3-BCDD-0595BBB655EA}"/>
              </a:ext>
            </a:extLst>
          </p:cNvPr>
          <p:cNvPicPr>
            <a:picLocks noChangeAspect="1"/>
          </p:cNvPicPr>
          <p:nvPr/>
        </p:nvPicPr>
        <p:blipFill rotWithShape="1">
          <a:blip r:embed="rId3">
            <a:extLst>
              <a:ext uri="{28A0092B-C50C-407E-A947-70E740481C1C}">
                <a14:useLocalDpi xmlns:a14="http://schemas.microsoft.com/office/drawing/2010/main" val="0"/>
              </a:ext>
            </a:extLst>
          </a:blip>
          <a:srcRect t="5219" r="-2" b="5217"/>
          <a:stretch/>
        </p:blipFill>
        <p:spPr>
          <a:xfrm rot="16200000">
            <a:off x="5337168" y="2546897"/>
            <a:ext cx="3242132" cy="3196880"/>
          </a:xfrm>
          <a:prstGeom prst="rect">
            <a:avLst/>
          </a:prstGeom>
        </p:spPr>
      </p:pic>
    </p:spTree>
    <p:extLst>
      <p:ext uri="{BB962C8B-B14F-4D97-AF65-F5344CB8AC3E}">
        <p14:creationId xmlns:p14="http://schemas.microsoft.com/office/powerpoint/2010/main" val="4183726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9FF4F-954F-4ACA-A838-CA041582768C}"/>
              </a:ext>
            </a:extLst>
          </p:cNvPr>
          <p:cNvSpPr>
            <a:spLocks noGrp="1"/>
          </p:cNvSpPr>
          <p:nvPr>
            <p:ph type="title"/>
          </p:nvPr>
        </p:nvSpPr>
        <p:spPr>
          <a:xfrm>
            <a:off x="753691" y="971788"/>
            <a:ext cx="5483381" cy="729020"/>
          </a:xfrm>
        </p:spPr>
        <p:txBody>
          <a:bodyPr>
            <a:normAutofit/>
          </a:bodyPr>
          <a:lstStyle/>
          <a:p>
            <a:r>
              <a:rPr lang="en-GB" sz="1800" dirty="0"/>
              <a:t>Community Energy Projects are more than technology..</a:t>
            </a:r>
          </a:p>
        </p:txBody>
      </p:sp>
      <p:pic>
        <p:nvPicPr>
          <p:cNvPr id="4" name="Picture 3">
            <a:extLst>
              <a:ext uri="{FF2B5EF4-FFF2-40B4-BE49-F238E27FC236}">
                <a16:creationId xmlns:a16="http://schemas.microsoft.com/office/drawing/2014/main" id="{13BDAE74-9CA3-46E0-BB67-3545B44FD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678" y="1804863"/>
            <a:ext cx="7523922" cy="3992135"/>
          </a:xfrm>
          <a:prstGeom prst="rect">
            <a:avLst/>
          </a:prstGeom>
        </p:spPr>
      </p:pic>
      <p:sp>
        <p:nvSpPr>
          <p:cNvPr id="5" name="TextBox 4">
            <a:extLst>
              <a:ext uri="{FF2B5EF4-FFF2-40B4-BE49-F238E27FC236}">
                <a16:creationId xmlns:a16="http://schemas.microsoft.com/office/drawing/2014/main" id="{064EEBFB-D1EA-4FF9-991E-A945AF5B3AA8}"/>
              </a:ext>
            </a:extLst>
          </p:cNvPr>
          <p:cNvSpPr txBox="1"/>
          <p:nvPr/>
        </p:nvSpPr>
        <p:spPr>
          <a:xfrm>
            <a:off x="5862155" y="1867492"/>
            <a:ext cx="2214246" cy="715581"/>
          </a:xfrm>
          <a:prstGeom prst="rect">
            <a:avLst/>
          </a:prstGeom>
          <a:solidFill>
            <a:schemeClr val="bg1"/>
          </a:solidFill>
          <a:ln w="38100">
            <a:solidFill>
              <a:schemeClr val="tx1"/>
            </a:solidFill>
            <a:prstDash val="solid"/>
          </a:ln>
        </p:spPr>
        <p:txBody>
          <a:bodyPr wrap="square" rtlCol="0">
            <a:spAutoFit/>
          </a:bodyPr>
          <a:lstStyle/>
          <a:p>
            <a:pPr algn="ctr" defTabSz="685800"/>
            <a:r>
              <a:rPr lang="en-GB" sz="1350" b="1" dirty="0">
                <a:solidFill>
                  <a:srgbClr val="000000"/>
                </a:solidFill>
                <a:latin typeface="Arial"/>
              </a:rPr>
              <a:t>THE LEMOLO B VILLAGE ENERGY COMMITTEE</a:t>
            </a:r>
          </a:p>
        </p:txBody>
      </p:sp>
      <p:pic>
        <p:nvPicPr>
          <p:cNvPr id="3" name="Picture 2">
            <a:extLst>
              <a:ext uri="{FF2B5EF4-FFF2-40B4-BE49-F238E27FC236}">
                <a16:creationId xmlns:a16="http://schemas.microsoft.com/office/drawing/2014/main" id="{017E4B31-BFEC-4415-A04D-D853A317CC5B}"/>
              </a:ext>
            </a:extLst>
          </p:cNvPr>
          <p:cNvPicPr>
            <a:picLocks noChangeAspect="1"/>
          </p:cNvPicPr>
          <p:nvPr/>
        </p:nvPicPr>
        <p:blipFill>
          <a:blip r:embed="rId3"/>
          <a:stretch>
            <a:fillRect/>
          </a:stretch>
        </p:blipFill>
        <p:spPr>
          <a:xfrm>
            <a:off x="6884571" y="1012651"/>
            <a:ext cx="1865538" cy="692498"/>
          </a:xfrm>
          <a:prstGeom prst="rect">
            <a:avLst/>
          </a:prstGeom>
        </p:spPr>
      </p:pic>
    </p:spTree>
    <p:extLst>
      <p:ext uri="{BB962C8B-B14F-4D97-AF65-F5344CB8AC3E}">
        <p14:creationId xmlns:p14="http://schemas.microsoft.com/office/powerpoint/2010/main" val="2273736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3693D-623F-4E5C-8924-5A387F7B8772}"/>
              </a:ext>
            </a:extLst>
          </p:cNvPr>
          <p:cNvSpPr>
            <a:spLocks noGrp="1"/>
          </p:cNvSpPr>
          <p:nvPr>
            <p:ph type="title"/>
          </p:nvPr>
        </p:nvSpPr>
        <p:spPr>
          <a:xfrm>
            <a:off x="246184" y="969104"/>
            <a:ext cx="5834270" cy="939486"/>
          </a:xfrm>
        </p:spPr>
        <p:txBody>
          <a:bodyPr>
            <a:noAutofit/>
          </a:bodyPr>
          <a:lstStyle/>
          <a:p>
            <a:r>
              <a:rPr lang="en-GB" sz="1800" dirty="0"/>
              <a:t>Problems with technology-focused interventions – </a:t>
            </a:r>
          </a:p>
        </p:txBody>
      </p:sp>
      <p:sp>
        <p:nvSpPr>
          <p:cNvPr id="3" name="Content Placeholder 2">
            <a:extLst>
              <a:ext uri="{FF2B5EF4-FFF2-40B4-BE49-F238E27FC236}">
                <a16:creationId xmlns:a16="http://schemas.microsoft.com/office/drawing/2014/main" id="{6F24278C-E859-4945-A569-2D5BED76A357}"/>
              </a:ext>
            </a:extLst>
          </p:cNvPr>
          <p:cNvSpPr>
            <a:spLocks noGrp="1"/>
          </p:cNvSpPr>
          <p:nvPr>
            <p:ph idx="1"/>
          </p:nvPr>
        </p:nvSpPr>
        <p:spPr>
          <a:xfrm>
            <a:off x="137160" y="2014688"/>
            <a:ext cx="4760386" cy="3729555"/>
          </a:xfrm>
        </p:spPr>
        <p:txBody>
          <a:bodyPr>
            <a:normAutofit/>
          </a:bodyPr>
          <a:lstStyle/>
          <a:p>
            <a:pPr marL="257175" indent="-257175">
              <a:buFont typeface="Wingdings" panose="05000000000000000000" pitchFamily="2" charset="2"/>
              <a:buChar char="§"/>
            </a:pPr>
            <a:r>
              <a:rPr lang="en-GB" sz="1800" dirty="0"/>
              <a:t>Projects with a top-down technologically-driven framework</a:t>
            </a:r>
          </a:p>
          <a:p>
            <a:pPr marL="257175" indent="-257175">
              <a:buFont typeface="Wingdings" panose="05000000000000000000" pitchFamily="2" charset="2"/>
              <a:buChar char="§"/>
            </a:pPr>
            <a:r>
              <a:rPr lang="en-GB" sz="1800" dirty="0"/>
              <a:t>Projects are frequently reverse-engineered through focus combinations of technologies, financial models and delivery mechanisms</a:t>
            </a:r>
          </a:p>
          <a:p>
            <a:pPr marL="257175" indent="-257175">
              <a:buFont typeface="Wingdings" panose="05000000000000000000" pitchFamily="2" charset="2"/>
              <a:buChar char="§"/>
            </a:pPr>
            <a:r>
              <a:rPr lang="en-GB" sz="1800" dirty="0"/>
              <a:t>Projects not looking at the particular energy needs/aspirations of individuals/communities</a:t>
            </a:r>
          </a:p>
          <a:p>
            <a:pPr marL="257175" indent="-257175">
              <a:buFont typeface="Wingdings" panose="05000000000000000000" pitchFamily="2" charset="2"/>
              <a:buChar char="§"/>
            </a:pPr>
            <a:r>
              <a:rPr lang="en-GB" sz="1800" dirty="0"/>
              <a:t>Assumptions over the association between energy access and livelihood enhancement</a:t>
            </a:r>
          </a:p>
          <a:p>
            <a:pPr marL="257175" indent="-257175">
              <a:buFont typeface="Wingdings" panose="05000000000000000000" pitchFamily="2" charset="2"/>
              <a:buChar char="§"/>
            </a:pPr>
            <a:r>
              <a:rPr lang="en-GB" sz="1800" b="1" dirty="0"/>
              <a:t>There is no necessary causation between </a:t>
            </a:r>
            <a:r>
              <a:rPr lang="en-GB" sz="1800" b="1" dirty="0" err="1"/>
              <a:t>scaleability</a:t>
            </a:r>
            <a:r>
              <a:rPr lang="en-GB" sz="1800" b="1" dirty="0"/>
              <a:t> and outcomes</a:t>
            </a:r>
          </a:p>
          <a:p>
            <a:pPr marL="0" indent="0">
              <a:buNone/>
            </a:pPr>
            <a:endParaRPr lang="en-GB" sz="1800" b="1" dirty="0"/>
          </a:p>
        </p:txBody>
      </p:sp>
      <p:sp>
        <p:nvSpPr>
          <p:cNvPr id="4" name="TextBox 3">
            <a:extLst>
              <a:ext uri="{FF2B5EF4-FFF2-40B4-BE49-F238E27FC236}">
                <a16:creationId xmlns:a16="http://schemas.microsoft.com/office/drawing/2014/main" id="{D3D64C18-EDF1-4785-AFED-5CC2C760F4DB}"/>
              </a:ext>
            </a:extLst>
          </p:cNvPr>
          <p:cNvSpPr txBox="1"/>
          <p:nvPr/>
        </p:nvSpPr>
        <p:spPr>
          <a:xfrm>
            <a:off x="487934" y="5542115"/>
            <a:ext cx="7353176" cy="415498"/>
          </a:xfrm>
          <a:prstGeom prst="rect">
            <a:avLst/>
          </a:prstGeom>
          <a:noFill/>
        </p:spPr>
        <p:txBody>
          <a:bodyPr wrap="square" rtlCol="0">
            <a:spAutoFit/>
          </a:bodyPr>
          <a:lstStyle/>
          <a:p>
            <a:pPr defTabSz="685800"/>
            <a:r>
              <a:rPr lang="en-GB" sz="1050" dirty="0">
                <a:solidFill>
                  <a:srgbClr val="000000"/>
                </a:solidFill>
                <a:latin typeface="Gill Sans MT" panose="020B0502020104020203"/>
              </a:rPr>
              <a:t>Cloke, J., Mohr, A. and Brown, E. (2017) Imagining renewable energy: Towards a Social Energy Systems approach to community renewable energy projects in the Global South, Energy Research &amp; Social Science, ER&amp;SS</a:t>
            </a:r>
          </a:p>
        </p:txBody>
      </p:sp>
      <p:pic>
        <p:nvPicPr>
          <p:cNvPr id="5" name="Picture 4">
            <a:extLst>
              <a:ext uri="{FF2B5EF4-FFF2-40B4-BE49-F238E27FC236}">
                <a16:creationId xmlns:a16="http://schemas.microsoft.com/office/drawing/2014/main" id="{A4A4DF81-A76D-439C-967B-A398EE436469}"/>
              </a:ext>
            </a:extLst>
          </p:cNvPr>
          <p:cNvPicPr>
            <a:picLocks noChangeAspect="1"/>
          </p:cNvPicPr>
          <p:nvPr/>
        </p:nvPicPr>
        <p:blipFill>
          <a:blip r:embed="rId2"/>
          <a:stretch>
            <a:fillRect/>
          </a:stretch>
        </p:blipFill>
        <p:spPr>
          <a:xfrm>
            <a:off x="5169877" y="2139396"/>
            <a:ext cx="3586499" cy="3012018"/>
          </a:xfrm>
          <a:prstGeom prst="rect">
            <a:avLst/>
          </a:prstGeom>
        </p:spPr>
      </p:pic>
      <p:pic>
        <p:nvPicPr>
          <p:cNvPr id="6" name="Picture 5">
            <a:extLst>
              <a:ext uri="{FF2B5EF4-FFF2-40B4-BE49-F238E27FC236}">
                <a16:creationId xmlns:a16="http://schemas.microsoft.com/office/drawing/2014/main" id="{8BBD636F-9624-4742-A3FA-410E655446DE}"/>
              </a:ext>
            </a:extLst>
          </p:cNvPr>
          <p:cNvPicPr>
            <a:picLocks noChangeAspect="1"/>
          </p:cNvPicPr>
          <p:nvPr/>
        </p:nvPicPr>
        <p:blipFill>
          <a:blip r:embed="rId3"/>
          <a:stretch>
            <a:fillRect/>
          </a:stretch>
        </p:blipFill>
        <p:spPr>
          <a:xfrm>
            <a:off x="6473394" y="1332696"/>
            <a:ext cx="2233288" cy="627800"/>
          </a:xfrm>
          <a:prstGeom prst="rect">
            <a:avLst/>
          </a:prstGeom>
        </p:spPr>
      </p:pic>
    </p:spTree>
    <p:extLst>
      <p:ext uri="{BB962C8B-B14F-4D97-AF65-F5344CB8AC3E}">
        <p14:creationId xmlns:p14="http://schemas.microsoft.com/office/powerpoint/2010/main" val="1893143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Gill Sans MT" panose="020B0502020104020203"/>
            </a:endParaRPr>
          </a:p>
        </p:txBody>
      </p:sp>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5658490"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srgbClr val="FFFFFF"/>
              </a:solidFill>
              <a:latin typeface="Gill Sans MT" panose="020B0502020104020203"/>
            </a:endParaRPr>
          </a:p>
        </p:txBody>
      </p:sp>
      <p:sp>
        <p:nvSpPr>
          <p:cNvPr id="4" name="Title 3">
            <a:extLst>
              <a:ext uri="{FF2B5EF4-FFF2-40B4-BE49-F238E27FC236}">
                <a16:creationId xmlns:a16="http://schemas.microsoft.com/office/drawing/2014/main" id="{CF4566CC-5736-41E0-B062-EF605DA39BB1}"/>
              </a:ext>
            </a:extLst>
          </p:cNvPr>
          <p:cNvSpPr>
            <a:spLocks noGrp="1"/>
          </p:cNvSpPr>
          <p:nvPr>
            <p:ph type="title"/>
          </p:nvPr>
        </p:nvSpPr>
        <p:spPr>
          <a:xfrm>
            <a:off x="482600" y="1139386"/>
            <a:ext cx="4682039" cy="892682"/>
          </a:xfrm>
          <a:noFill/>
          <a:ln>
            <a:solidFill>
              <a:schemeClr val="bg1"/>
            </a:solidFill>
          </a:ln>
        </p:spPr>
        <p:txBody>
          <a:bodyPr vert="horz" wrap="square" lIns="137160" tIns="137160" rIns="137160" bIns="137160" rtlCol="0" anchor="ctr" anchorCtr="1">
            <a:normAutofit/>
          </a:bodyPr>
          <a:lstStyle/>
          <a:p>
            <a:r>
              <a:rPr lang="en-US" sz="2100" b="1">
                <a:solidFill>
                  <a:schemeClr val="bg1"/>
                </a:solidFill>
              </a:rPr>
              <a:t>All you need is Community ownership?</a:t>
            </a:r>
          </a:p>
        </p:txBody>
      </p:sp>
      <p:sp>
        <p:nvSpPr>
          <p:cNvPr id="5" name="Content Placeholder 4">
            <a:extLst>
              <a:ext uri="{FF2B5EF4-FFF2-40B4-BE49-F238E27FC236}">
                <a16:creationId xmlns:a16="http://schemas.microsoft.com/office/drawing/2014/main" id="{656D4E23-AE09-4D3F-9D07-BE798A464774}"/>
              </a:ext>
            </a:extLst>
          </p:cNvPr>
          <p:cNvSpPr>
            <a:spLocks noGrp="1"/>
          </p:cNvSpPr>
          <p:nvPr>
            <p:ph idx="1"/>
          </p:nvPr>
        </p:nvSpPr>
        <p:spPr>
          <a:xfrm>
            <a:off x="176628" y="2371550"/>
            <a:ext cx="5162062" cy="2561717"/>
          </a:xfrm>
        </p:spPr>
        <p:txBody>
          <a:bodyPr vert="horz" lIns="68580" tIns="34290" rIns="68580" bIns="34290" rtlCol="0">
            <a:noAutofit/>
          </a:bodyPr>
          <a:lstStyle/>
          <a:p>
            <a:pPr marL="0">
              <a:lnSpc>
                <a:spcPct val="90000"/>
              </a:lnSpc>
            </a:pPr>
            <a:r>
              <a:rPr lang="en-US" sz="1500" dirty="0">
                <a:solidFill>
                  <a:schemeClr val="bg1"/>
                </a:solidFill>
              </a:rPr>
              <a:t>SETTING UP SOLAR NANOGRIDS IN KENYA:</a:t>
            </a:r>
          </a:p>
          <a:p>
            <a:pPr>
              <a:lnSpc>
                <a:spcPct val="90000"/>
              </a:lnSpc>
            </a:pPr>
            <a:r>
              <a:rPr lang="en-US" sz="1500" dirty="0">
                <a:solidFill>
                  <a:schemeClr val="bg1"/>
                </a:solidFill>
              </a:rPr>
              <a:t>Exhausting process of community consultation to work out energy needs, wants and aspirations.</a:t>
            </a:r>
          </a:p>
          <a:p>
            <a:pPr>
              <a:lnSpc>
                <a:spcPct val="90000"/>
              </a:lnSpc>
            </a:pPr>
            <a:r>
              <a:rPr lang="en-US" sz="1500" dirty="0">
                <a:solidFill>
                  <a:schemeClr val="bg1"/>
                </a:solidFill>
              </a:rPr>
              <a:t>Presenting data to the community from consultations, interviews, focus group discussions – what they told the team about their lives and their priorities. </a:t>
            </a:r>
          </a:p>
          <a:p>
            <a:pPr>
              <a:lnSpc>
                <a:spcPct val="90000"/>
              </a:lnSpc>
            </a:pPr>
            <a:r>
              <a:rPr lang="en-US" sz="1500" dirty="0">
                <a:solidFill>
                  <a:schemeClr val="bg1"/>
                </a:solidFill>
              </a:rPr>
              <a:t>Presenting basic ideas for the energy system designed from community responses, divided into three elements: HOUSEHOLD, COMMUNITY and BUSINESS.</a:t>
            </a:r>
          </a:p>
          <a:p>
            <a:pPr>
              <a:lnSpc>
                <a:spcPct val="90000"/>
              </a:lnSpc>
            </a:pPr>
            <a:r>
              <a:rPr lang="en-US" sz="1500" dirty="0">
                <a:solidFill>
                  <a:schemeClr val="bg1"/>
                </a:solidFill>
              </a:rPr>
              <a:t>Setting up an elected Village Energy Committee (VEC) officially registered with local government authorities</a:t>
            </a:r>
          </a:p>
          <a:p>
            <a:pPr>
              <a:lnSpc>
                <a:spcPct val="90000"/>
              </a:lnSpc>
            </a:pPr>
            <a:r>
              <a:rPr lang="en-US" sz="1500" dirty="0">
                <a:solidFill>
                  <a:schemeClr val="bg1"/>
                </a:solidFill>
              </a:rPr>
              <a:t>The introduction of the idea of a Community Fund as a feature of the energy project.</a:t>
            </a:r>
          </a:p>
          <a:p>
            <a:pPr>
              <a:lnSpc>
                <a:spcPct val="90000"/>
              </a:lnSpc>
            </a:pPr>
            <a:endParaRPr lang="en-US" sz="1500" dirty="0">
              <a:solidFill>
                <a:schemeClr val="bg1"/>
              </a:solidFill>
            </a:endParaRPr>
          </a:p>
        </p:txBody>
      </p:sp>
      <p:pic>
        <p:nvPicPr>
          <p:cNvPr id="2" name="Picture 1">
            <a:extLst>
              <a:ext uri="{FF2B5EF4-FFF2-40B4-BE49-F238E27FC236}">
                <a16:creationId xmlns:a16="http://schemas.microsoft.com/office/drawing/2014/main" id="{D8BA1866-EED8-4CCA-9D9B-C86CD33CB403}"/>
              </a:ext>
            </a:extLst>
          </p:cNvPr>
          <p:cNvPicPr>
            <a:picLocks noChangeAspect="1"/>
          </p:cNvPicPr>
          <p:nvPr/>
        </p:nvPicPr>
        <p:blipFill>
          <a:blip r:embed="rId2"/>
          <a:stretch>
            <a:fillRect/>
          </a:stretch>
        </p:blipFill>
        <p:spPr>
          <a:xfrm>
            <a:off x="5834575" y="1173774"/>
            <a:ext cx="3196883" cy="2152357"/>
          </a:xfrm>
          <a:prstGeom prst="rect">
            <a:avLst/>
          </a:prstGeom>
        </p:spPr>
      </p:pic>
      <p:pic>
        <p:nvPicPr>
          <p:cNvPr id="7" name="Picture 6">
            <a:extLst>
              <a:ext uri="{FF2B5EF4-FFF2-40B4-BE49-F238E27FC236}">
                <a16:creationId xmlns:a16="http://schemas.microsoft.com/office/drawing/2014/main" id="{F0376B16-1128-42C1-970A-3E9626F7F359}"/>
              </a:ext>
            </a:extLst>
          </p:cNvPr>
          <p:cNvPicPr>
            <a:picLocks noChangeAspect="1"/>
          </p:cNvPicPr>
          <p:nvPr/>
        </p:nvPicPr>
        <p:blipFill>
          <a:blip r:embed="rId3"/>
          <a:stretch>
            <a:fillRect/>
          </a:stretch>
        </p:blipFill>
        <p:spPr>
          <a:xfrm>
            <a:off x="6402730" y="5220489"/>
            <a:ext cx="2564643" cy="679630"/>
          </a:xfrm>
          <a:prstGeom prst="rect">
            <a:avLst/>
          </a:prstGeom>
        </p:spPr>
      </p:pic>
    </p:spTree>
    <p:extLst>
      <p:ext uri="{BB962C8B-B14F-4D97-AF65-F5344CB8AC3E}">
        <p14:creationId xmlns:p14="http://schemas.microsoft.com/office/powerpoint/2010/main" val="4177576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1114865"/>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19E8706E-B458-4C24-A550-74C33452F10F}"/>
              </a:ext>
            </a:extLst>
          </p:cNvPr>
          <p:cNvSpPr>
            <a:spLocks noGrp="1"/>
          </p:cNvSpPr>
          <p:nvPr>
            <p:ph type="title"/>
          </p:nvPr>
        </p:nvSpPr>
        <p:spPr>
          <a:xfrm>
            <a:off x="394555" y="1207184"/>
            <a:ext cx="8354891" cy="697835"/>
          </a:xfrm>
        </p:spPr>
        <p:txBody>
          <a:bodyPr vert="horz" lIns="68580" tIns="34290" rIns="68580" bIns="34290" rtlCol="0" anchor="b">
            <a:normAutofit/>
          </a:bodyPr>
          <a:lstStyle/>
          <a:p>
            <a:pPr algn="ctr"/>
            <a:r>
              <a:rPr lang="en-US" sz="2250" dirty="0">
                <a:solidFill>
                  <a:srgbClr val="FFFFFF"/>
                </a:solidFill>
              </a:rPr>
              <a:t>“You will need to design an appliance for </a:t>
            </a:r>
            <a:r>
              <a:rPr lang="en-US" sz="2250" b="1" u="sng" dirty="0">
                <a:solidFill>
                  <a:srgbClr val="FFFFFF"/>
                </a:solidFill>
              </a:rPr>
              <a:t>people</a:t>
            </a:r>
            <a:r>
              <a:rPr lang="en-US" sz="2250" b="1" dirty="0">
                <a:solidFill>
                  <a:srgbClr val="FFFFFF"/>
                </a:solidFill>
              </a:rPr>
              <a:t>…” </a:t>
            </a:r>
            <a:r>
              <a:rPr lang="en-US" sz="2250" dirty="0">
                <a:solidFill>
                  <a:srgbClr val="FFFFFF"/>
                </a:solidFill>
              </a:rPr>
              <a:t>(Efficiency for Access Design Challenge </a:t>
            </a:r>
            <a:r>
              <a:rPr lang="en-US" sz="2250" dirty="0" err="1">
                <a:solidFill>
                  <a:srgbClr val="FFFFFF"/>
                </a:solidFill>
              </a:rPr>
              <a:t>Challenge</a:t>
            </a:r>
            <a:r>
              <a:rPr lang="en-US" sz="2250" dirty="0">
                <a:solidFill>
                  <a:srgbClr val="FFFFFF"/>
                </a:solidFill>
              </a:rPr>
              <a:t> Brief P.6)</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943723"/>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DC26A04-7FBC-4DD7-9343-5E86E0CEDA2A}"/>
              </a:ext>
            </a:extLst>
          </p:cNvPr>
          <p:cNvPicPr>
            <a:picLocks noChangeAspect="1"/>
          </p:cNvPicPr>
          <p:nvPr/>
        </p:nvPicPr>
        <p:blipFill>
          <a:blip r:embed="rId2"/>
          <a:stretch>
            <a:fillRect/>
          </a:stretch>
        </p:blipFill>
        <p:spPr>
          <a:xfrm>
            <a:off x="240030" y="2766076"/>
            <a:ext cx="8622616" cy="2945441"/>
          </a:xfrm>
          <a:prstGeom prst="rect">
            <a:avLst/>
          </a:prstGeom>
        </p:spPr>
      </p:pic>
      <p:pic>
        <p:nvPicPr>
          <p:cNvPr id="5" name="Picture 4">
            <a:extLst>
              <a:ext uri="{FF2B5EF4-FFF2-40B4-BE49-F238E27FC236}">
                <a16:creationId xmlns:a16="http://schemas.microsoft.com/office/drawing/2014/main" id="{F9CD7E34-2870-4892-A05F-099B5C554F6E}"/>
              </a:ext>
            </a:extLst>
          </p:cNvPr>
          <p:cNvPicPr>
            <a:picLocks noChangeAspect="1"/>
          </p:cNvPicPr>
          <p:nvPr/>
        </p:nvPicPr>
        <p:blipFill>
          <a:blip r:embed="rId3"/>
          <a:stretch>
            <a:fillRect/>
          </a:stretch>
        </p:blipFill>
        <p:spPr>
          <a:xfrm>
            <a:off x="3508323" y="1993875"/>
            <a:ext cx="2157442" cy="496105"/>
          </a:xfrm>
          <a:prstGeom prst="rect">
            <a:avLst/>
          </a:prstGeom>
        </p:spPr>
      </p:pic>
    </p:spTree>
    <p:extLst>
      <p:ext uri="{BB962C8B-B14F-4D97-AF65-F5344CB8AC3E}">
        <p14:creationId xmlns:p14="http://schemas.microsoft.com/office/powerpoint/2010/main" val="284453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35A092D1-93EF-4A4B-9162-3E53A390B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707" y="857250"/>
            <a:ext cx="698539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024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158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37DBFD65-636E-4EAD-9E24-4343113FFE9D}"/>
              </a:ext>
            </a:extLst>
          </p:cNvPr>
          <p:cNvSpPr>
            <a:spLocks noGrp="1"/>
          </p:cNvSpPr>
          <p:nvPr>
            <p:ph type="title"/>
          </p:nvPr>
        </p:nvSpPr>
        <p:spPr>
          <a:xfrm>
            <a:off x="480060" y="2397481"/>
            <a:ext cx="2751871" cy="2070074"/>
          </a:xfrm>
        </p:spPr>
        <p:txBody>
          <a:bodyPr>
            <a:normAutofit/>
          </a:bodyPr>
          <a:lstStyle/>
          <a:p>
            <a:r>
              <a:rPr lang="en-GB">
                <a:solidFill>
                  <a:srgbClr val="FFFFFF"/>
                </a:solidFill>
              </a:rPr>
              <a:t>Towards a Social Energy Systems Approach….</a:t>
            </a:r>
          </a:p>
        </p:txBody>
      </p:sp>
      <p:sp>
        <p:nvSpPr>
          <p:cNvPr id="3" name="Content Placeholder 2">
            <a:extLst>
              <a:ext uri="{FF2B5EF4-FFF2-40B4-BE49-F238E27FC236}">
                <a16:creationId xmlns:a16="http://schemas.microsoft.com/office/drawing/2014/main" id="{4F61D49A-CAAB-4A15-8445-2AB940718F4C}"/>
              </a:ext>
            </a:extLst>
          </p:cNvPr>
          <p:cNvSpPr>
            <a:spLocks noGrp="1"/>
          </p:cNvSpPr>
          <p:nvPr>
            <p:ph idx="1"/>
          </p:nvPr>
        </p:nvSpPr>
        <p:spPr>
          <a:xfrm>
            <a:off x="4448774" y="1891223"/>
            <a:ext cx="4561583" cy="3870227"/>
          </a:xfrm>
        </p:spPr>
        <p:txBody>
          <a:bodyPr anchor="ctr">
            <a:noAutofit/>
          </a:bodyPr>
          <a:lstStyle/>
          <a:p>
            <a:pPr marL="0" indent="0">
              <a:buNone/>
            </a:pPr>
            <a:r>
              <a:rPr lang="en-GB" sz="1500" dirty="0">
                <a:solidFill>
                  <a:srgbClr val="000000"/>
                </a:solidFill>
              </a:rPr>
              <a:t>“it is the social scale via which optimum forms of local participation and ownership can be achieved.”</a:t>
            </a:r>
          </a:p>
          <a:p>
            <a:pPr marL="0" indent="0">
              <a:buNone/>
            </a:pPr>
            <a:endParaRPr lang="en-GB" sz="1500" dirty="0">
              <a:solidFill>
                <a:srgbClr val="000000"/>
              </a:solidFill>
            </a:endParaRPr>
          </a:p>
          <a:p>
            <a:pPr marL="0" indent="0">
              <a:buNone/>
            </a:pPr>
            <a:r>
              <a:rPr lang="en-GB" sz="1500" b="1" dirty="0">
                <a:solidFill>
                  <a:srgbClr val="000000"/>
                </a:solidFill>
              </a:rPr>
              <a:t>BECAUSE:</a:t>
            </a:r>
          </a:p>
          <a:p>
            <a:pPr marL="0" indent="0">
              <a:buNone/>
            </a:pPr>
            <a:endParaRPr lang="en-GB" sz="1500" b="1" dirty="0">
              <a:solidFill>
                <a:srgbClr val="000000"/>
              </a:solidFill>
            </a:endParaRPr>
          </a:p>
          <a:p>
            <a:pPr marL="0" indent="0">
              <a:buNone/>
            </a:pPr>
            <a:r>
              <a:rPr lang="en-GB" sz="1500" b="1" dirty="0">
                <a:solidFill>
                  <a:srgbClr val="000000"/>
                </a:solidFill>
              </a:rPr>
              <a:t>“While there is a wealth of empirical evidence to suggest that projects often achieve developmental benefits in terms of health, education, security and social integration to varying degrees, the degree to which RET projects address the poverty of household members and their ability to generate income is less clear. In fact, evidence suggests that they do not and in some cases actually impose additional financial burdens.”</a:t>
            </a:r>
          </a:p>
        </p:txBody>
      </p:sp>
      <p:pic>
        <p:nvPicPr>
          <p:cNvPr id="4" name="Picture 3">
            <a:extLst>
              <a:ext uri="{FF2B5EF4-FFF2-40B4-BE49-F238E27FC236}">
                <a16:creationId xmlns:a16="http://schemas.microsoft.com/office/drawing/2014/main" id="{C292B928-A797-492D-AFDC-C4D12CC731E1}"/>
              </a:ext>
            </a:extLst>
          </p:cNvPr>
          <p:cNvPicPr>
            <a:picLocks noChangeAspect="1"/>
          </p:cNvPicPr>
          <p:nvPr/>
        </p:nvPicPr>
        <p:blipFill>
          <a:blip r:embed="rId3"/>
          <a:stretch>
            <a:fillRect/>
          </a:stretch>
        </p:blipFill>
        <p:spPr>
          <a:xfrm>
            <a:off x="6399236" y="854392"/>
            <a:ext cx="2751872" cy="583149"/>
          </a:xfrm>
          <a:prstGeom prst="rect">
            <a:avLst/>
          </a:prstGeom>
        </p:spPr>
      </p:pic>
    </p:spTree>
    <p:extLst>
      <p:ext uri="{BB962C8B-B14F-4D97-AF65-F5344CB8AC3E}">
        <p14:creationId xmlns:p14="http://schemas.microsoft.com/office/powerpoint/2010/main" val="820321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a:p>
        </p:txBody>
      </p:sp>
      <p:sp>
        <p:nvSpPr>
          <p:cNvPr id="4" name="Text Placeholder 3"/>
          <p:cNvSpPr>
            <a:spLocks noGrp="1"/>
          </p:cNvSpPr>
          <p:nvPr>
            <p:ph type="body" sz="quarter" idx="16"/>
          </p:nvPr>
        </p:nvSpPr>
        <p:spPr>
          <a:xfrm>
            <a:off x="2222089" y="2731807"/>
            <a:ext cx="6600724" cy="2130532"/>
          </a:xfrm>
        </p:spPr>
        <p:txBody>
          <a:bodyPr/>
          <a:lstStyle/>
          <a:p>
            <a:pPr marL="288000" lvl="1" indent="0">
              <a:buNone/>
            </a:pPr>
            <a:r>
              <a:rPr lang="en-US" sz="1800" b="1" dirty="0">
                <a:solidFill>
                  <a:schemeClr val="tx1"/>
                </a:solidFill>
              </a:rPr>
              <a:t>Dr. Jon Cloke</a:t>
            </a:r>
            <a:endParaRPr lang="en-GB" sz="1800" b="1" dirty="0">
              <a:solidFill>
                <a:schemeClr val="tx1"/>
              </a:solidFill>
            </a:endParaRPr>
          </a:p>
          <a:p>
            <a:pPr lvl="1">
              <a:buFontTx/>
              <a:buChar char="-"/>
            </a:pPr>
            <a:r>
              <a:rPr lang="en-GB" sz="1300" dirty="0">
                <a:solidFill>
                  <a:schemeClr val="tx1"/>
                </a:solidFill>
              </a:rPr>
              <a:t>National Network Manager for the UK Low Carbon Energy for Development Network and as Senior Research Associate at Loughborough University</a:t>
            </a:r>
          </a:p>
          <a:p>
            <a:pPr lvl="1">
              <a:buFontTx/>
              <a:buChar char="-"/>
            </a:pPr>
            <a:r>
              <a:rPr lang="en-GB" sz="1300" dirty="0">
                <a:solidFill>
                  <a:schemeClr val="tx1"/>
                </a:solidFill>
              </a:rPr>
              <a:t>Worked on a variety of </a:t>
            </a:r>
            <a:r>
              <a:rPr lang="en-GB" sz="1300" dirty="0" err="1">
                <a:solidFill>
                  <a:schemeClr val="tx1"/>
                </a:solidFill>
              </a:rPr>
              <a:t>DfID</a:t>
            </a:r>
            <a:r>
              <a:rPr lang="en-GB" sz="1300" dirty="0">
                <a:solidFill>
                  <a:schemeClr val="tx1"/>
                </a:solidFill>
              </a:rPr>
              <a:t>-funded projects including Understanding Sustainable Energy Solutions (USES) and Transforming Energy Access (TEA)</a:t>
            </a:r>
          </a:p>
          <a:p>
            <a:pPr lvl="1">
              <a:buFontTx/>
              <a:buChar char="-"/>
            </a:pPr>
            <a:r>
              <a:rPr lang="en-GB" sz="1300" dirty="0">
                <a:solidFill>
                  <a:schemeClr val="tx1"/>
                </a:solidFill>
              </a:rPr>
              <a:t>lecturer in human geography in the Geography Department at Loughborough from 2007 to date and worked as an NGO Consultant to different non-government organizations</a:t>
            </a:r>
          </a:p>
          <a:p>
            <a:pPr lvl="1">
              <a:buFontTx/>
              <a:buChar char="-"/>
            </a:pPr>
            <a:endParaRPr lang="en-US" sz="1300" dirty="0">
              <a:solidFill>
                <a:schemeClr val="tx1"/>
              </a:solidFill>
            </a:endParaRPr>
          </a:p>
          <a:p>
            <a:r>
              <a:rPr lang="en-GB" b="1" dirty="0">
                <a:solidFill>
                  <a:schemeClr val="tx1"/>
                </a:solidFill>
              </a:rPr>
              <a:t>   </a:t>
            </a:r>
            <a:r>
              <a:rPr lang="en-GB" sz="1800" b="1" dirty="0">
                <a:solidFill>
                  <a:schemeClr val="tx1"/>
                </a:solidFill>
              </a:rPr>
              <a:t>Katherine Lucey </a:t>
            </a:r>
            <a:endParaRPr lang="en-US" sz="1050" dirty="0">
              <a:solidFill>
                <a:schemeClr val="tx1"/>
              </a:solidFill>
            </a:endParaRPr>
          </a:p>
          <a:p>
            <a:pPr lvl="1">
              <a:buFontTx/>
              <a:buChar char="-"/>
            </a:pPr>
            <a:r>
              <a:rPr lang="en-US" sz="1300" dirty="0">
                <a:solidFill>
                  <a:schemeClr val="tx1"/>
                </a:solidFill>
              </a:rPr>
              <a:t>Founder and Chief Executive Officer of Solar Sister, an innovative last mile distribution solution for clean energy technologies in rural Africa that taps into the power of women entrepreneurs</a:t>
            </a:r>
          </a:p>
          <a:p>
            <a:pPr lvl="1">
              <a:buFontTx/>
              <a:buChar char="-"/>
            </a:pPr>
            <a:r>
              <a:rPr lang="en-US" sz="1300" dirty="0">
                <a:solidFill>
                  <a:schemeClr val="tx1"/>
                </a:solidFill>
              </a:rPr>
              <a:t>Schwab Foundation Entrepreneur of the Year, an Ashoka Fellow, and a Draper Richards Kaplan Foundation Entrepreneur</a:t>
            </a:r>
          </a:p>
          <a:p>
            <a:pPr lvl="1">
              <a:buFontTx/>
              <a:buChar char="-"/>
            </a:pPr>
            <a:r>
              <a:rPr lang="en-US" sz="1300" dirty="0">
                <a:solidFill>
                  <a:schemeClr val="tx1"/>
                </a:solidFill>
              </a:rPr>
              <a:t>M.B.A. from Georgia State University and a Bachelor’s Degree in Journalism from the University of Georgia</a:t>
            </a:r>
            <a:endParaRPr lang="en-GB" sz="1300" dirty="0">
              <a:solidFill>
                <a:schemeClr val="tx1"/>
              </a:solidFill>
            </a:endParaRPr>
          </a:p>
        </p:txBody>
      </p:sp>
      <p:sp>
        <p:nvSpPr>
          <p:cNvPr id="8" name="Rectangle 7"/>
          <p:cNvSpPr/>
          <p:nvPr/>
        </p:nvSpPr>
        <p:spPr>
          <a:xfrm>
            <a:off x="2021396" y="594483"/>
            <a:ext cx="6600723" cy="1937453"/>
          </a:xfrm>
          <a:prstGeom prst="rect">
            <a:avLst/>
          </a:prstGeom>
        </p:spPr>
        <p:txBody>
          <a:bodyPr wrap="square">
            <a:spAutoFit/>
          </a:bodyPr>
          <a:lstStyle/>
          <a:p>
            <a:r>
              <a:rPr lang="en-US" b="1" dirty="0"/>
              <a:t>Dr. Margaret </a:t>
            </a:r>
            <a:r>
              <a:rPr lang="en-US" b="1" dirty="0" err="1"/>
              <a:t>Matinga</a:t>
            </a:r>
            <a:r>
              <a:rPr lang="en-GB" b="1" dirty="0"/>
              <a:t>       </a:t>
            </a:r>
          </a:p>
          <a:p>
            <a:pPr marL="504000" lvl="1" indent="-216000">
              <a:lnSpc>
                <a:spcPct val="90000"/>
              </a:lnSpc>
              <a:spcBef>
                <a:spcPts val="800"/>
              </a:spcBef>
              <a:buClr>
                <a:schemeClr val="accent1"/>
              </a:buClr>
              <a:buFontTx/>
              <a:buChar char="-"/>
            </a:pPr>
            <a:r>
              <a:rPr lang="en-US" sz="1300" dirty="0"/>
              <a:t>Expert modern cleaner energy access across Africa and Asia</a:t>
            </a:r>
          </a:p>
          <a:p>
            <a:pPr marL="504000" lvl="1" indent="-216000">
              <a:lnSpc>
                <a:spcPct val="90000"/>
              </a:lnSpc>
              <a:spcBef>
                <a:spcPts val="800"/>
              </a:spcBef>
              <a:buClr>
                <a:schemeClr val="accent1"/>
              </a:buClr>
              <a:buFontTx/>
              <a:buChar char="-"/>
            </a:pPr>
            <a:r>
              <a:rPr lang="en-GB" sz="1300" dirty="0"/>
              <a:t>Delivered projects for clients such as the AfDB, UNDP, UNECA, the World Bank, the EU, various international NGOs, and lectured at the University of Twente Board member of the Uganda Solar Energy Association (USEA)</a:t>
            </a:r>
          </a:p>
          <a:p>
            <a:pPr marL="504000" lvl="1" indent="-216000">
              <a:lnSpc>
                <a:spcPct val="90000"/>
              </a:lnSpc>
              <a:spcBef>
                <a:spcPts val="800"/>
              </a:spcBef>
              <a:buClr>
                <a:schemeClr val="accent1"/>
              </a:buClr>
              <a:buFontTx/>
              <a:buChar char="-"/>
            </a:pPr>
            <a:r>
              <a:rPr lang="en-GB" sz="1300" dirty="0"/>
              <a:t>BSc in Mechanical Engineering from the University of Malawi, an MSc </a:t>
            </a:r>
            <a:r>
              <a:rPr lang="en-GB" sz="1300" dirty="0" err="1"/>
              <a:t>Eng</a:t>
            </a:r>
            <a:r>
              <a:rPr lang="en-GB" sz="1300" dirty="0"/>
              <a:t> in Energy Studies from the University of Cape Town and a PhD from the University of Twente</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3579" y="0"/>
            <a:ext cx="1206091" cy="1201578"/>
          </a:xfrm>
          <a:prstGeom prst="rect">
            <a:avLst/>
          </a:prstGeom>
        </p:spPr>
      </p:pic>
      <p:pic>
        <p:nvPicPr>
          <p:cNvPr id="12" name="Picture 11">
            <a:extLst>
              <a:ext uri="{FF2B5EF4-FFF2-40B4-BE49-F238E27FC236}">
                <a16:creationId xmlns:a16="http://schemas.microsoft.com/office/drawing/2014/main" id="{DF9E1BCC-2CCC-4AB2-A73B-41748E7FAB67}"/>
              </a:ext>
            </a:extLst>
          </p:cNvPr>
          <p:cNvPicPr/>
          <p:nvPr/>
        </p:nvPicPr>
        <p:blipFill rotWithShape="1">
          <a:blip r:embed="rId3" cstate="print">
            <a:extLst>
              <a:ext uri="{28A0092B-C50C-407E-A947-70E740481C1C}">
                <a14:useLocalDpi xmlns:a14="http://schemas.microsoft.com/office/drawing/2010/main" val="0"/>
              </a:ext>
            </a:extLst>
          </a:blip>
          <a:srcRect l="8680" t="8627" r="6415" b="26040"/>
          <a:stretch/>
        </p:blipFill>
        <p:spPr bwMode="auto">
          <a:xfrm>
            <a:off x="651332" y="1126067"/>
            <a:ext cx="1370064" cy="1375092"/>
          </a:xfrm>
          <a:prstGeom prst="rect">
            <a:avLst/>
          </a:prstGeom>
          <a:noFill/>
          <a:ln>
            <a:noFill/>
          </a:ln>
        </p:spPr>
      </p:pic>
      <p:pic>
        <p:nvPicPr>
          <p:cNvPr id="6" name="Picture 5" descr="A person posing for the camera&#10;&#10;Description automatically generated">
            <a:extLst>
              <a:ext uri="{FF2B5EF4-FFF2-40B4-BE49-F238E27FC236}">
                <a16:creationId xmlns:a16="http://schemas.microsoft.com/office/drawing/2014/main" id="{61151F6E-C3A9-4552-ADF5-3940974BA498}"/>
              </a:ext>
            </a:extLst>
          </p:cNvPr>
          <p:cNvPicPr>
            <a:picLocks noChangeAspect="1"/>
          </p:cNvPicPr>
          <p:nvPr/>
        </p:nvPicPr>
        <p:blipFill rotWithShape="1">
          <a:blip r:embed="rId4"/>
          <a:srcRect l="25925" r="16607" b="12392"/>
          <a:stretch/>
        </p:blipFill>
        <p:spPr>
          <a:xfrm>
            <a:off x="586555" y="4862339"/>
            <a:ext cx="1384160" cy="1582577"/>
          </a:xfrm>
          <a:prstGeom prst="rect">
            <a:avLst/>
          </a:prstGeom>
        </p:spPr>
      </p:pic>
      <p:pic>
        <p:nvPicPr>
          <p:cNvPr id="14" name="Picture 2">
            <a:extLst>
              <a:ext uri="{FF2B5EF4-FFF2-40B4-BE49-F238E27FC236}">
                <a16:creationId xmlns:a16="http://schemas.microsoft.com/office/drawing/2014/main" id="{2EA216AE-C07B-4EFD-ADE3-F76DE3D720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546" t="13066"/>
          <a:stretch/>
        </p:blipFill>
        <p:spPr bwMode="auto">
          <a:xfrm>
            <a:off x="520365" y="2854313"/>
            <a:ext cx="1501031" cy="1582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241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6800" y="2709682"/>
            <a:ext cx="5416883" cy="1018800"/>
          </a:xfrm>
        </p:spPr>
        <p:txBody>
          <a:bodyPr/>
          <a:lstStyle/>
          <a:p>
            <a:r>
              <a:rPr lang="en-US" dirty="0"/>
              <a:t>Any questions?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419241" y="5171974"/>
            <a:ext cx="1299892" cy="130477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78584" cy="1120033"/>
          </a:xfrm>
          <a:prstGeom prst="rect">
            <a:avLst/>
          </a:prstGeom>
        </p:spPr>
      </p:pic>
    </p:spTree>
    <p:extLst>
      <p:ext uri="{BB962C8B-B14F-4D97-AF65-F5344CB8AC3E}">
        <p14:creationId xmlns:p14="http://schemas.microsoft.com/office/powerpoint/2010/main" val="3914230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a:cs typeface="arial"/>
              </a:rPr>
              <a:t>Solar Sister – Women Powered Impact</a:t>
            </a:r>
            <a:br>
              <a:rPr lang="en-US" dirty="0">
                <a:latin typeface="arial"/>
                <a:cs typeface="arial"/>
              </a:rPr>
            </a:br>
            <a:r>
              <a:rPr lang="en-US" dirty="0">
                <a:latin typeface="arial"/>
                <a:cs typeface="arial"/>
              </a:rPr>
              <a:t>Katherine Lucey</a:t>
            </a:r>
            <a:endParaRPr lang="en-US" dirty="0">
              <a:cs typeface="arial"/>
            </a:endParaRPr>
          </a:p>
        </p:txBody>
      </p:sp>
      <p:pic>
        <p:nvPicPr>
          <p:cNvPr id="10" name="Picture Placeholder 9">
            <a:extLst>
              <a:ext uri="{FF2B5EF4-FFF2-40B4-BE49-F238E27FC236}">
                <a16:creationId xmlns:a16="http://schemas.microsoft.com/office/drawing/2014/main" id="{B6F76820-F974-9B45-A797-F7FB0B85ADE3}"/>
              </a:ext>
            </a:extLst>
          </p:cNvPr>
          <p:cNvPicPr>
            <a:picLocks noGrp="1" noChangeAspect="1"/>
          </p:cNvPicPr>
          <p:nvPr>
            <p:ph type="pic" idx="21"/>
          </p:nvPr>
        </p:nvPicPr>
        <p:blipFill>
          <a:blip r:embed="rId2"/>
          <a:srcRect t="24792" b="24792"/>
          <a:stretch>
            <a:fillRect/>
          </a:stretch>
        </p:blipFill>
        <p:spPr>
          <a:xfrm>
            <a:off x="0" y="3400425"/>
            <a:ext cx="9144000" cy="3457575"/>
          </a:xfrm>
        </p:spPr>
      </p:pic>
      <p:pic>
        <p:nvPicPr>
          <p:cNvPr id="11" name="Picture 10">
            <a:extLst>
              <a:ext uri="{FF2B5EF4-FFF2-40B4-BE49-F238E27FC236}">
                <a16:creationId xmlns:a16="http://schemas.microsoft.com/office/drawing/2014/main" id="{F1C42C97-1997-EF43-A80A-54405FA109DF}"/>
              </a:ext>
            </a:extLst>
          </p:cNvPr>
          <p:cNvPicPr>
            <a:picLocks noChangeAspect="1"/>
          </p:cNvPicPr>
          <p:nvPr/>
        </p:nvPicPr>
        <p:blipFill>
          <a:blip r:embed="rId3"/>
          <a:stretch>
            <a:fillRect/>
          </a:stretch>
        </p:blipFill>
        <p:spPr>
          <a:xfrm>
            <a:off x="7435172" y="200678"/>
            <a:ext cx="764654" cy="1082432"/>
          </a:xfrm>
          <a:prstGeom prst="rect">
            <a:avLst/>
          </a:prstGeom>
        </p:spPr>
      </p:pic>
    </p:spTree>
    <p:extLst>
      <p:ext uri="{BB962C8B-B14F-4D97-AF65-F5344CB8AC3E}">
        <p14:creationId xmlns:p14="http://schemas.microsoft.com/office/powerpoint/2010/main" val="3410437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Problem</a:t>
            </a:r>
          </a:p>
        </p:txBody>
      </p:sp>
      <p:sp>
        <p:nvSpPr>
          <p:cNvPr id="5" name="Content Placeholder 4"/>
          <p:cNvSpPr>
            <a:spLocks noGrp="1"/>
          </p:cNvSpPr>
          <p:nvPr>
            <p:ph sz="half" idx="1"/>
          </p:nvPr>
        </p:nvSpPr>
        <p:spPr/>
        <p:txBody>
          <a:bodyPr/>
          <a:lstStyle/>
          <a:p>
            <a:r>
              <a:rPr lang="en-US" dirty="0"/>
              <a:t>600 million people in sub-Saharan Africa without access to electricity</a:t>
            </a:r>
          </a:p>
          <a:p>
            <a:r>
              <a:rPr lang="en-US" dirty="0"/>
              <a:t>Women and girls are particularly impacted</a:t>
            </a:r>
          </a:p>
          <a:p>
            <a:r>
              <a:rPr lang="en-US" dirty="0"/>
              <a:t>Lack of electricity means no lights at night to care for family, cooking over open fires, using kerosene lamps for lights</a:t>
            </a:r>
          </a:p>
          <a:p>
            <a:r>
              <a:rPr lang="en-US" dirty="0"/>
              <a:t>Impacts on health, safety, education, productivity, general wellbeing</a:t>
            </a:r>
          </a:p>
        </p:txBody>
      </p:sp>
      <p:pic>
        <p:nvPicPr>
          <p:cNvPr id="9" name="Picture Placeholder 8">
            <a:extLst>
              <a:ext uri="{FF2B5EF4-FFF2-40B4-BE49-F238E27FC236}">
                <a16:creationId xmlns:a16="http://schemas.microsoft.com/office/drawing/2014/main" id="{973BB268-2203-4F40-8E20-AE5A4AB1A183}"/>
              </a:ext>
            </a:extLst>
          </p:cNvPr>
          <p:cNvPicPr>
            <a:picLocks noGrp="1" noChangeAspect="1"/>
          </p:cNvPicPr>
          <p:nvPr>
            <p:ph type="pic" idx="13"/>
          </p:nvPr>
        </p:nvPicPr>
        <p:blipFill>
          <a:blip r:embed="rId2"/>
          <a:srcRect l="22842" r="22842"/>
          <a:stretch>
            <a:fillRect/>
          </a:stretch>
        </p:blipFill>
        <p:spPr/>
      </p:pic>
      <p:pic>
        <p:nvPicPr>
          <p:cNvPr id="12" name="Picture 11">
            <a:extLst>
              <a:ext uri="{FF2B5EF4-FFF2-40B4-BE49-F238E27FC236}">
                <a16:creationId xmlns:a16="http://schemas.microsoft.com/office/drawing/2014/main" id="{12E69811-D712-AA4C-BD13-1D9A9E8AAAD8}"/>
              </a:ext>
            </a:extLst>
          </p:cNvPr>
          <p:cNvPicPr>
            <a:picLocks noChangeAspect="1"/>
          </p:cNvPicPr>
          <p:nvPr/>
        </p:nvPicPr>
        <p:blipFill>
          <a:blip r:embed="rId3"/>
          <a:stretch>
            <a:fillRect/>
          </a:stretch>
        </p:blipFill>
        <p:spPr>
          <a:xfrm>
            <a:off x="385442" y="6192803"/>
            <a:ext cx="402713" cy="570074"/>
          </a:xfrm>
          <a:prstGeom prst="rect">
            <a:avLst/>
          </a:prstGeom>
        </p:spPr>
      </p:pic>
    </p:spTree>
    <p:extLst>
      <p:ext uri="{BB962C8B-B14F-4D97-AF65-F5344CB8AC3E}">
        <p14:creationId xmlns:p14="http://schemas.microsoft.com/office/powerpoint/2010/main" val="2098896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Local Solution</a:t>
            </a:r>
          </a:p>
        </p:txBody>
      </p:sp>
      <p:sp>
        <p:nvSpPr>
          <p:cNvPr id="5" name="Content Placeholder 4"/>
          <p:cNvSpPr>
            <a:spLocks noGrp="1"/>
          </p:cNvSpPr>
          <p:nvPr>
            <p:ph sz="half" idx="1"/>
          </p:nvPr>
        </p:nvSpPr>
        <p:spPr/>
        <p:txBody>
          <a:bodyPr/>
          <a:lstStyle/>
          <a:p>
            <a:r>
              <a:rPr lang="en-US" dirty="0"/>
              <a:t>Technology exists that is appropriate and affordable</a:t>
            </a:r>
          </a:p>
          <a:p>
            <a:r>
              <a:rPr lang="en-US" dirty="0"/>
              <a:t>Solar lights can be used in the most remote locations and enhance lives – providing light for education, improving health, productivity and well being</a:t>
            </a:r>
          </a:p>
          <a:p>
            <a:r>
              <a:rPr lang="en-US" dirty="0"/>
              <a:t>Distributed off-grid solar technology can be used for generating energy for lighting, phone charging, productive use appliances</a:t>
            </a:r>
          </a:p>
          <a:p>
            <a:r>
              <a:rPr lang="en-US" dirty="0"/>
              <a:t>The technology is not the issue - so what is the issue? </a:t>
            </a:r>
          </a:p>
        </p:txBody>
      </p:sp>
      <p:pic>
        <p:nvPicPr>
          <p:cNvPr id="8" name="Picture Placeholder 7">
            <a:extLst>
              <a:ext uri="{FF2B5EF4-FFF2-40B4-BE49-F238E27FC236}">
                <a16:creationId xmlns:a16="http://schemas.microsoft.com/office/drawing/2014/main" id="{8045627C-FFB0-4647-815B-DEBA81E71BB4}"/>
              </a:ext>
            </a:extLst>
          </p:cNvPr>
          <p:cNvPicPr>
            <a:picLocks noGrp="1" noChangeAspect="1"/>
          </p:cNvPicPr>
          <p:nvPr>
            <p:ph type="pic" idx="13"/>
          </p:nvPr>
        </p:nvPicPr>
        <p:blipFill>
          <a:blip r:embed="rId2"/>
          <a:srcRect t="3938" b="3938"/>
          <a:stretch>
            <a:fillRect/>
          </a:stretch>
        </p:blipFill>
        <p:spPr/>
      </p:pic>
      <p:pic>
        <p:nvPicPr>
          <p:cNvPr id="12" name="Picture 11">
            <a:extLst>
              <a:ext uri="{FF2B5EF4-FFF2-40B4-BE49-F238E27FC236}">
                <a16:creationId xmlns:a16="http://schemas.microsoft.com/office/drawing/2014/main" id="{04E40319-A050-B64F-979E-A1E6F1336AE9}"/>
              </a:ext>
            </a:extLst>
          </p:cNvPr>
          <p:cNvPicPr>
            <a:picLocks noChangeAspect="1"/>
          </p:cNvPicPr>
          <p:nvPr/>
        </p:nvPicPr>
        <p:blipFill>
          <a:blip r:embed="rId3"/>
          <a:stretch>
            <a:fillRect/>
          </a:stretch>
        </p:blipFill>
        <p:spPr>
          <a:xfrm>
            <a:off x="385442" y="6192803"/>
            <a:ext cx="402713" cy="570074"/>
          </a:xfrm>
          <a:prstGeom prst="rect">
            <a:avLst/>
          </a:prstGeom>
        </p:spPr>
      </p:pic>
    </p:spTree>
    <p:extLst>
      <p:ext uri="{BB962C8B-B14F-4D97-AF65-F5344CB8AC3E}">
        <p14:creationId xmlns:p14="http://schemas.microsoft.com/office/powerpoint/2010/main" val="1452820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Solving the Last Mile</a:t>
            </a:r>
          </a:p>
        </p:txBody>
      </p:sp>
      <p:sp>
        <p:nvSpPr>
          <p:cNvPr id="5" name="Content Placeholder 4"/>
          <p:cNvSpPr>
            <a:spLocks noGrp="1"/>
          </p:cNvSpPr>
          <p:nvPr>
            <p:ph sz="half" idx="1"/>
          </p:nvPr>
        </p:nvSpPr>
        <p:spPr/>
        <p:txBody>
          <a:bodyPr/>
          <a:lstStyle/>
          <a:p>
            <a:r>
              <a:rPr lang="en-US" dirty="0"/>
              <a:t>Getting products delivered to the ‘Last Mile’</a:t>
            </a:r>
          </a:p>
          <a:p>
            <a:r>
              <a:rPr lang="en-US" dirty="0"/>
              <a:t>”Last Mile’ is defined as remote, underserved, hard to reach, lacking in economic resources – essentially all the qualities that make this market difficult and uneconomic to serve</a:t>
            </a:r>
          </a:p>
          <a:p>
            <a:r>
              <a:rPr lang="en-US" dirty="0"/>
              <a:t>Recruiting local women to become the distribution network anchors the solution in the community and builds off of their deep social networks</a:t>
            </a:r>
          </a:p>
        </p:txBody>
      </p:sp>
      <p:pic>
        <p:nvPicPr>
          <p:cNvPr id="9" name="Picture Placeholder 8">
            <a:extLst>
              <a:ext uri="{FF2B5EF4-FFF2-40B4-BE49-F238E27FC236}">
                <a16:creationId xmlns:a16="http://schemas.microsoft.com/office/drawing/2014/main" id="{3FFED249-6FAB-F34C-8256-13DA61D2896F}"/>
              </a:ext>
            </a:extLst>
          </p:cNvPr>
          <p:cNvPicPr>
            <a:picLocks noGrp="1" noChangeAspect="1"/>
          </p:cNvPicPr>
          <p:nvPr>
            <p:ph type="pic" idx="13"/>
          </p:nvPr>
        </p:nvPicPr>
        <p:blipFill>
          <a:blip r:embed="rId2"/>
          <a:srcRect l="5410" r="5410"/>
          <a:stretch>
            <a:fillRect/>
          </a:stretch>
        </p:blipFill>
        <p:spPr/>
      </p:pic>
      <p:pic>
        <p:nvPicPr>
          <p:cNvPr id="12" name="Picture 11">
            <a:extLst>
              <a:ext uri="{FF2B5EF4-FFF2-40B4-BE49-F238E27FC236}">
                <a16:creationId xmlns:a16="http://schemas.microsoft.com/office/drawing/2014/main" id="{45B665EF-E604-AC4D-8C8D-FDED23D2600D}"/>
              </a:ext>
            </a:extLst>
          </p:cNvPr>
          <p:cNvPicPr>
            <a:picLocks noChangeAspect="1"/>
          </p:cNvPicPr>
          <p:nvPr/>
        </p:nvPicPr>
        <p:blipFill>
          <a:blip r:embed="rId3"/>
          <a:stretch>
            <a:fillRect/>
          </a:stretch>
        </p:blipFill>
        <p:spPr>
          <a:xfrm>
            <a:off x="385442" y="6192803"/>
            <a:ext cx="402713" cy="570074"/>
          </a:xfrm>
          <a:prstGeom prst="rect">
            <a:avLst/>
          </a:prstGeom>
        </p:spPr>
      </p:pic>
    </p:spTree>
    <p:extLst>
      <p:ext uri="{BB962C8B-B14F-4D97-AF65-F5344CB8AC3E}">
        <p14:creationId xmlns:p14="http://schemas.microsoft.com/office/powerpoint/2010/main" val="3554491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Solar Sister’s Approach</a:t>
            </a:r>
          </a:p>
        </p:txBody>
      </p:sp>
      <p:sp>
        <p:nvSpPr>
          <p:cNvPr id="5" name="Content Placeholder 4"/>
          <p:cNvSpPr>
            <a:spLocks noGrp="1"/>
          </p:cNvSpPr>
          <p:nvPr>
            <p:ph sz="half" idx="1"/>
          </p:nvPr>
        </p:nvSpPr>
        <p:spPr/>
        <p:txBody>
          <a:bodyPr/>
          <a:lstStyle/>
          <a:p>
            <a:r>
              <a:rPr lang="en-US" dirty="0"/>
              <a:t>Recruit, train, support local women to be clean energy entrepreneurs</a:t>
            </a:r>
          </a:p>
          <a:p>
            <a:r>
              <a:rPr lang="en-US" dirty="0"/>
              <a:t>Provide key tools to start a business in a branded bag</a:t>
            </a:r>
          </a:p>
          <a:p>
            <a:r>
              <a:rPr lang="en-US" dirty="0"/>
              <a:t>Curated, certified quality products </a:t>
            </a:r>
          </a:p>
          <a:p>
            <a:r>
              <a:rPr lang="en-US" dirty="0"/>
              <a:t>Local delivery</a:t>
            </a:r>
          </a:p>
          <a:p>
            <a:r>
              <a:rPr lang="en-US" dirty="0"/>
              <a:t>Marketing support</a:t>
            </a:r>
          </a:p>
          <a:p>
            <a:r>
              <a:rPr lang="en-US" dirty="0"/>
              <a:t>Aftermarket support including repair and warranty </a:t>
            </a:r>
          </a:p>
          <a:p>
            <a:pPr marL="0" indent="0">
              <a:buNone/>
            </a:pPr>
            <a:endParaRPr lang="en-US" dirty="0"/>
          </a:p>
        </p:txBody>
      </p:sp>
      <p:pic>
        <p:nvPicPr>
          <p:cNvPr id="15" name="Picture Placeholder 14">
            <a:extLst>
              <a:ext uri="{FF2B5EF4-FFF2-40B4-BE49-F238E27FC236}">
                <a16:creationId xmlns:a16="http://schemas.microsoft.com/office/drawing/2014/main" id="{7E42F458-3A67-7346-AB32-30422DEB4678}"/>
              </a:ext>
            </a:extLst>
          </p:cNvPr>
          <p:cNvPicPr>
            <a:picLocks noGrp="1" noChangeAspect="1"/>
          </p:cNvPicPr>
          <p:nvPr>
            <p:ph type="pic" idx="13"/>
          </p:nvPr>
        </p:nvPicPr>
        <p:blipFill>
          <a:blip r:embed="rId2"/>
          <a:srcRect l="1792" r="1792"/>
          <a:stretch>
            <a:fillRect/>
          </a:stretch>
        </p:blipFill>
        <p:spPr/>
      </p:pic>
      <p:pic>
        <p:nvPicPr>
          <p:cNvPr id="8" name="Picture 7">
            <a:extLst>
              <a:ext uri="{FF2B5EF4-FFF2-40B4-BE49-F238E27FC236}">
                <a16:creationId xmlns:a16="http://schemas.microsoft.com/office/drawing/2014/main" id="{6ED1430B-8A52-3346-867D-3C098E9FE88D}"/>
              </a:ext>
            </a:extLst>
          </p:cNvPr>
          <p:cNvPicPr>
            <a:picLocks noChangeAspect="1"/>
          </p:cNvPicPr>
          <p:nvPr/>
        </p:nvPicPr>
        <p:blipFill>
          <a:blip r:embed="rId3"/>
          <a:stretch>
            <a:fillRect/>
          </a:stretch>
        </p:blipFill>
        <p:spPr>
          <a:xfrm>
            <a:off x="385442" y="6192803"/>
            <a:ext cx="402713" cy="570074"/>
          </a:xfrm>
          <a:prstGeom prst="rect">
            <a:avLst/>
          </a:prstGeom>
        </p:spPr>
      </p:pic>
    </p:spTree>
    <p:extLst>
      <p:ext uri="{BB962C8B-B14F-4D97-AF65-F5344CB8AC3E}">
        <p14:creationId xmlns:p14="http://schemas.microsoft.com/office/powerpoint/2010/main" val="2979089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Solar Sister’s Approach</a:t>
            </a:r>
          </a:p>
        </p:txBody>
      </p:sp>
      <p:sp>
        <p:nvSpPr>
          <p:cNvPr id="5" name="Content Placeholder 4"/>
          <p:cNvSpPr>
            <a:spLocks noGrp="1"/>
          </p:cNvSpPr>
          <p:nvPr>
            <p:ph sz="half" idx="1"/>
          </p:nvPr>
        </p:nvSpPr>
        <p:spPr/>
        <p:txBody>
          <a:bodyPr/>
          <a:lstStyle/>
          <a:p>
            <a:r>
              <a:rPr lang="en-US" dirty="0"/>
              <a:t>Training </a:t>
            </a:r>
          </a:p>
          <a:p>
            <a:pPr lvl="1"/>
            <a:r>
              <a:rPr lang="en-US" dirty="0"/>
              <a:t>Technology</a:t>
            </a:r>
          </a:p>
          <a:p>
            <a:pPr lvl="1"/>
            <a:r>
              <a:rPr lang="en-US" dirty="0"/>
              <a:t>Business</a:t>
            </a:r>
          </a:p>
          <a:p>
            <a:pPr lvl="1"/>
            <a:r>
              <a:rPr lang="en-US" dirty="0"/>
              <a:t>Empowerment </a:t>
            </a:r>
          </a:p>
          <a:p>
            <a:r>
              <a:rPr lang="en-US" dirty="0"/>
              <a:t>Mentoring</a:t>
            </a:r>
          </a:p>
          <a:p>
            <a:r>
              <a:rPr lang="en-US" dirty="0"/>
              <a:t>Peer support in “Sisterhood Groups”</a:t>
            </a:r>
          </a:p>
          <a:p>
            <a:pPr marL="0" indent="0">
              <a:buNone/>
            </a:pPr>
            <a:endParaRPr lang="en-US" dirty="0"/>
          </a:p>
        </p:txBody>
      </p:sp>
      <p:pic>
        <p:nvPicPr>
          <p:cNvPr id="8" name="Picture Placeholder 7">
            <a:extLst>
              <a:ext uri="{FF2B5EF4-FFF2-40B4-BE49-F238E27FC236}">
                <a16:creationId xmlns:a16="http://schemas.microsoft.com/office/drawing/2014/main" id="{7D076A62-26AA-EB4D-A039-3CA087E47FE5}"/>
              </a:ext>
            </a:extLst>
          </p:cNvPr>
          <p:cNvPicPr>
            <a:picLocks noGrp="1" noChangeAspect="1"/>
          </p:cNvPicPr>
          <p:nvPr>
            <p:ph type="pic" idx="13"/>
          </p:nvPr>
        </p:nvPicPr>
        <p:blipFill>
          <a:blip r:embed="rId2"/>
          <a:srcRect l="16695" r="16695"/>
          <a:stretch>
            <a:fillRect/>
          </a:stretch>
        </p:blipFill>
        <p:spPr>
          <a:xfrm>
            <a:off x="5334000" y="1440000"/>
            <a:ext cx="3810000" cy="4680000"/>
          </a:xfrm>
        </p:spPr>
      </p:pic>
      <p:pic>
        <p:nvPicPr>
          <p:cNvPr id="12" name="Picture 11">
            <a:extLst>
              <a:ext uri="{FF2B5EF4-FFF2-40B4-BE49-F238E27FC236}">
                <a16:creationId xmlns:a16="http://schemas.microsoft.com/office/drawing/2014/main" id="{8473D254-4879-D341-9B07-978AB54A7947}"/>
              </a:ext>
            </a:extLst>
          </p:cNvPr>
          <p:cNvPicPr>
            <a:picLocks noChangeAspect="1"/>
          </p:cNvPicPr>
          <p:nvPr/>
        </p:nvPicPr>
        <p:blipFill>
          <a:blip r:embed="rId3"/>
          <a:stretch>
            <a:fillRect/>
          </a:stretch>
        </p:blipFill>
        <p:spPr>
          <a:xfrm>
            <a:off x="385442" y="6192803"/>
            <a:ext cx="402713" cy="570074"/>
          </a:xfrm>
          <a:prstGeom prst="rect">
            <a:avLst/>
          </a:prstGeom>
        </p:spPr>
      </p:pic>
    </p:spTree>
    <p:extLst>
      <p:ext uri="{BB962C8B-B14F-4D97-AF65-F5344CB8AC3E}">
        <p14:creationId xmlns:p14="http://schemas.microsoft.com/office/powerpoint/2010/main" val="3192582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Women Powered</a:t>
            </a:r>
          </a:p>
        </p:txBody>
      </p:sp>
      <p:sp>
        <p:nvSpPr>
          <p:cNvPr id="5" name="Content Placeholder 4"/>
          <p:cNvSpPr>
            <a:spLocks noGrp="1"/>
          </p:cNvSpPr>
          <p:nvPr>
            <p:ph sz="half" idx="1"/>
          </p:nvPr>
        </p:nvSpPr>
        <p:spPr/>
        <p:txBody>
          <a:bodyPr/>
          <a:lstStyle/>
          <a:p>
            <a:r>
              <a:rPr lang="en-US" dirty="0"/>
              <a:t>Solar Sister trains and supports women to deliver clean energy directly to homes in rural African communities. </a:t>
            </a:r>
          </a:p>
          <a:p>
            <a:r>
              <a:rPr lang="en-US" dirty="0"/>
              <a:t>We provide essential services and training that enable women entrepreneurs to build sustainable businesses in their own communities.</a:t>
            </a:r>
          </a:p>
          <a:p>
            <a:r>
              <a:rPr lang="en-US" dirty="0"/>
              <a:t>Business is designed to be sustainable from day one – a “business is a bag” that is highly adaptable to each woman’s individual life, available time, individual needs</a:t>
            </a:r>
          </a:p>
        </p:txBody>
      </p:sp>
      <p:pic>
        <p:nvPicPr>
          <p:cNvPr id="15" name="Picture Placeholder 14">
            <a:extLst>
              <a:ext uri="{FF2B5EF4-FFF2-40B4-BE49-F238E27FC236}">
                <a16:creationId xmlns:a16="http://schemas.microsoft.com/office/drawing/2014/main" id="{169A0AE2-237B-C842-BA36-E62D5CECC857}"/>
              </a:ext>
            </a:extLst>
          </p:cNvPr>
          <p:cNvPicPr>
            <a:picLocks noGrp="1" noChangeAspect="1"/>
          </p:cNvPicPr>
          <p:nvPr>
            <p:ph type="pic" idx="13"/>
          </p:nvPr>
        </p:nvPicPr>
        <p:blipFill>
          <a:blip r:embed="rId2"/>
          <a:srcRect l="7598" r="7598"/>
          <a:stretch>
            <a:fillRect/>
          </a:stretch>
        </p:blipFill>
        <p:spPr/>
      </p:pic>
      <p:pic>
        <p:nvPicPr>
          <p:cNvPr id="13" name="Picture 12">
            <a:extLst>
              <a:ext uri="{FF2B5EF4-FFF2-40B4-BE49-F238E27FC236}">
                <a16:creationId xmlns:a16="http://schemas.microsoft.com/office/drawing/2014/main" id="{99AF3A1F-CB89-1C48-92F1-9AA93E5CCA06}"/>
              </a:ext>
            </a:extLst>
          </p:cNvPr>
          <p:cNvPicPr>
            <a:picLocks noChangeAspect="1"/>
          </p:cNvPicPr>
          <p:nvPr/>
        </p:nvPicPr>
        <p:blipFill>
          <a:blip r:embed="rId3"/>
          <a:stretch>
            <a:fillRect/>
          </a:stretch>
        </p:blipFill>
        <p:spPr>
          <a:xfrm>
            <a:off x="385442" y="6192803"/>
            <a:ext cx="402713" cy="570074"/>
          </a:xfrm>
          <a:prstGeom prst="rect">
            <a:avLst/>
          </a:prstGeom>
        </p:spPr>
      </p:pic>
    </p:spTree>
    <p:extLst>
      <p:ext uri="{BB962C8B-B14F-4D97-AF65-F5344CB8AC3E}">
        <p14:creationId xmlns:p14="http://schemas.microsoft.com/office/powerpoint/2010/main" val="780539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86799" y="1439999"/>
            <a:ext cx="3056053" cy="4680000"/>
          </a:xfrm>
        </p:spPr>
        <p:txBody>
          <a:bodyPr/>
          <a:lstStyle/>
          <a:p>
            <a:r>
              <a:rPr lang="en-US" dirty="0"/>
              <a:t>“Solar Sister training helped me increase my income – taught me about customer care, how to save and the importance of building trust.”</a:t>
            </a:r>
          </a:p>
          <a:p>
            <a:endParaRPr lang="en-US" sz="2000" dirty="0">
              <a:solidFill>
                <a:srgbClr val="4D67AC"/>
              </a:solidFill>
            </a:endParaRPr>
          </a:p>
          <a:p>
            <a:r>
              <a:rPr lang="en-US" sz="2000" dirty="0">
                <a:solidFill>
                  <a:schemeClr val="accent5"/>
                </a:solidFill>
              </a:rPr>
              <a:t>Hilaria, Solar Sister</a:t>
            </a:r>
            <a:endParaRPr lang="en-US" dirty="0">
              <a:solidFill>
                <a:schemeClr val="accent5"/>
              </a:solidFill>
            </a:endParaRPr>
          </a:p>
          <a:p>
            <a:endParaRPr lang="en-US" dirty="0"/>
          </a:p>
        </p:txBody>
      </p:sp>
      <p:sp>
        <p:nvSpPr>
          <p:cNvPr id="4" name="Title 3"/>
          <p:cNvSpPr>
            <a:spLocks noGrp="1"/>
          </p:cNvSpPr>
          <p:nvPr>
            <p:ph type="title"/>
          </p:nvPr>
        </p:nvSpPr>
        <p:spPr/>
        <p:txBody>
          <a:bodyPr/>
          <a:lstStyle/>
          <a:p>
            <a:r>
              <a:rPr lang="en-US" dirty="0"/>
              <a:t>Business solution = Social impact</a:t>
            </a:r>
          </a:p>
        </p:txBody>
      </p:sp>
      <p:pic>
        <p:nvPicPr>
          <p:cNvPr id="8" name="Picture 7">
            <a:extLst>
              <a:ext uri="{FF2B5EF4-FFF2-40B4-BE49-F238E27FC236}">
                <a16:creationId xmlns:a16="http://schemas.microsoft.com/office/drawing/2014/main" id="{84DAAE3C-163F-894E-9539-FB557DB617D6}"/>
              </a:ext>
            </a:extLst>
          </p:cNvPr>
          <p:cNvPicPr>
            <a:picLocks noChangeAspect="1"/>
          </p:cNvPicPr>
          <p:nvPr/>
        </p:nvPicPr>
        <p:blipFill>
          <a:blip r:embed="rId2"/>
          <a:stretch>
            <a:fillRect/>
          </a:stretch>
        </p:blipFill>
        <p:spPr>
          <a:xfrm>
            <a:off x="3975100" y="1665449"/>
            <a:ext cx="5168900" cy="4229100"/>
          </a:xfrm>
          <a:prstGeom prst="rect">
            <a:avLst/>
          </a:prstGeom>
        </p:spPr>
      </p:pic>
      <p:pic>
        <p:nvPicPr>
          <p:cNvPr id="9" name="Picture 8">
            <a:extLst>
              <a:ext uri="{FF2B5EF4-FFF2-40B4-BE49-F238E27FC236}">
                <a16:creationId xmlns:a16="http://schemas.microsoft.com/office/drawing/2014/main" id="{42B37CF2-FAF7-D441-9669-B1D003E69875}"/>
              </a:ext>
            </a:extLst>
          </p:cNvPr>
          <p:cNvPicPr>
            <a:picLocks noChangeAspect="1"/>
          </p:cNvPicPr>
          <p:nvPr/>
        </p:nvPicPr>
        <p:blipFill>
          <a:blip r:embed="rId3"/>
          <a:stretch>
            <a:fillRect/>
          </a:stretch>
        </p:blipFill>
        <p:spPr>
          <a:xfrm>
            <a:off x="385442" y="6192803"/>
            <a:ext cx="402713" cy="570074"/>
          </a:xfrm>
          <a:prstGeom prst="rect">
            <a:avLst/>
          </a:prstGeom>
        </p:spPr>
      </p:pic>
    </p:spTree>
    <p:extLst>
      <p:ext uri="{BB962C8B-B14F-4D97-AF65-F5344CB8AC3E}">
        <p14:creationId xmlns:p14="http://schemas.microsoft.com/office/powerpoint/2010/main" val="1812655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itle 3"/>
          <p:cNvSpPr>
            <a:spLocks noGrp="1"/>
          </p:cNvSpPr>
          <p:nvPr>
            <p:ph type="title"/>
          </p:nvPr>
        </p:nvSpPr>
        <p:spPr/>
        <p:txBody>
          <a:bodyPr/>
          <a:lstStyle/>
          <a:p>
            <a:r>
              <a:rPr lang="en-US" dirty="0"/>
              <a:t>Yes We Can!</a:t>
            </a:r>
          </a:p>
        </p:txBody>
      </p:sp>
      <p:pic>
        <p:nvPicPr>
          <p:cNvPr id="10" name="Picture Placeholder 9">
            <a:extLst>
              <a:ext uri="{FF2B5EF4-FFF2-40B4-BE49-F238E27FC236}">
                <a16:creationId xmlns:a16="http://schemas.microsoft.com/office/drawing/2014/main" id="{BA499C17-6396-9346-8FAC-2D60139C79A6}"/>
              </a:ext>
            </a:extLst>
          </p:cNvPr>
          <p:cNvPicPr>
            <a:picLocks noGrp="1" noChangeAspect="1"/>
          </p:cNvPicPr>
          <p:nvPr>
            <p:ph type="pic" idx="21"/>
          </p:nvPr>
        </p:nvPicPr>
        <p:blipFill>
          <a:blip r:embed="rId2"/>
          <a:srcRect t="12500" b="12500"/>
          <a:stretch>
            <a:fillRect/>
          </a:stretch>
        </p:blipFill>
        <p:spPr/>
      </p:pic>
      <p:pic>
        <p:nvPicPr>
          <p:cNvPr id="12" name="Picture 11">
            <a:extLst>
              <a:ext uri="{FF2B5EF4-FFF2-40B4-BE49-F238E27FC236}">
                <a16:creationId xmlns:a16="http://schemas.microsoft.com/office/drawing/2014/main" id="{4302F2DF-EE52-2447-82DB-1B257725F82B}"/>
              </a:ext>
            </a:extLst>
          </p:cNvPr>
          <p:cNvPicPr>
            <a:picLocks noChangeAspect="1"/>
          </p:cNvPicPr>
          <p:nvPr/>
        </p:nvPicPr>
        <p:blipFill>
          <a:blip r:embed="rId3"/>
          <a:stretch>
            <a:fillRect/>
          </a:stretch>
        </p:blipFill>
        <p:spPr>
          <a:xfrm>
            <a:off x="385442" y="6192803"/>
            <a:ext cx="402713" cy="570074"/>
          </a:xfrm>
          <a:prstGeom prst="rect">
            <a:avLst/>
          </a:prstGeom>
        </p:spPr>
      </p:pic>
    </p:spTree>
    <p:extLst>
      <p:ext uri="{BB962C8B-B14F-4D97-AF65-F5344CB8AC3E}">
        <p14:creationId xmlns:p14="http://schemas.microsoft.com/office/powerpoint/2010/main" val="1553004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cs typeface="arial"/>
              </a:rPr>
              <a:t>Leaving no one behind: A gender perspective </a:t>
            </a:r>
          </a:p>
        </p:txBody>
      </p:sp>
      <p:sp>
        <p:nvSpPr>
          <p:cNvPr id="7" name="Subtitle 6"/>
          <p:cNvSpPr>
            <a:spLocks noGrp="1"/>
          </p:cNvSpPr>
          <p:nvPr>
            <p:ph type="subTitle" idx="1"/>
          </p:nvPr>
        </p:nvSpPr>
        <p:spPr/>
        <p:txBody>
          <a:bodyPr/>
          <a:lstStyle/>
          <a:p>
            <a:r>
              <a:rPr lang="en-US" dirty="0"/>
              <a:t>Margaret Matinga, </a:t>
            </a:r>
            <a:r>
              <a:rPr lang="en-US" dirty="0" err="1"/>
              <a:t>Dunamai</a:t>
            </a:r>
            <a:r>
              <a:rPr lang="en-US" dirty="0"/>
              <a:t>  </a:t>
            </a:r>
          </a:p>
        </p:txBody>
      </p:sp>
      <p:sp>
        <p:nvSpPr>
          <p:cNvPr id="4" name="Picture Placeholder 3">
            <a:extLst>
              <a:ext uri="{FF2B5EF4-FFF2-40B4-BE49-F238E27FC236}">
                <a16:creationId xmlns:a16="http://schemas.microsoft.com/office/drawing/2014/main" id="{663C0C38-6CED-47D6-9B47-FC659929C954}"/>
              </a:ext>
            </a:extLst>
          </p:cNvPr>
          <p:cNvSpPr>
            <a:spLocks noGrp="1"/>
          </p:cNvSpPr>
          <p:nvPr>
            <p:ph type="pic" idx="21"/>
          </p:nvPr>
        </p:nvSpPr>
        <p:spPr/>
      </p:sp>
      <p:pic>
        <p:nvPicPr>
          <p:cNvPr id="8" name="Picture 7" descr="A table topped with lots of food&#10;&#10;Description generated with very high confidence">
            <a:extLst>
              <a:ext uri="{FF2B5EF4-FFF2-40B4-BE49-F238E27FC236}">
                <a16:creationId xmlns:a16="http://schemas.microsoft.com/office/drawing/2014/main" id="{6BF61AC2-0884-48F4-8F85-D681069BD4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632" b="9702"/>
          <a:stretch/>
        </p:blipFill>
        <p:spPr>
          <a:xfrm>
            <a:off x="11151" y="2834208"/>
            <a:ext cx="9144000" cy="3428993"/>
          </a:xfrm>
          <a:prstGeom prst="rect">
            <a:avLst/>
          </a:prstGeom>
        </p:spPr>
      </p:pic>
    </p:spTree>
    <p:extLst>
      <p:ext uri="{BB962C8B-B14F-4D97-AF65-F5344CB8AC3E}">
        <p14:creationId xmlns:p14="http://schemas.microsoft.com/office/powerpoint/2010/main" val="344768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6800" y="2709682"/>
            <a:ext cx="5416883" cy="1018800"/>
          </a:xfrm>
        </p:spPr>
        <p:txBody>
          <a:bodyPr/>
          <a:lstStyle/>
          <a:p>
            <a:r>
              <a:rPr lang="en-US" dirty="0"/>
              <a:t>Any questions?</a:t>
            </a:r>
          </a:p>
        </p:txBody>
      </p:sp>
    </p:spTree>
    <p:extLst>
      <p:ext uri="{BB962C8B-B14F-4D97-AF65-F5344CB8AC3E}">
        <p14:creationId xmlns:p14="http://schemas.microsoft.com/office/powerpoint/2010/main" val="563035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629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6800" y="360000"/>
            <a:ext cx="7970400" cy="594000"/>
          </a:xfrm>
        </p:spPr>
        <p:txBody>
          <a:bodyPr/>
          <a:lstStyle/>
          <a:p>
            <a:r>
              <a:rPr lang="en-US" dirty="0"/>
              <a:t>Why gender and energy </a:t>
            </a:r>
          </a:p>
        </p:txBody>
      </p:sp>
      <p:sp>
        <p:nvSpPr>
          <p:cNvPr id="4" name="Text Placeholder 3"/>
          <p:cNvSpPr>
            <a:spLocks noGrp="1"/>
          </p:cNvSpPr>
          <p:nvPr>
            <p:ph type="body" sz="quarter" idx="20"/>
          </p:nvPr>
        </p:nvSpPr>
        <p:spPr/>
        <p:txBody>
          <a:bodyPr/>
          <a:lstStyle/>
          <a:p>
            <a:r>
              <a:rPr lang="en-US" dirty="0"/>
              <a:t>Title of presentation</a:t>
            </a:r>
          </a:p>
          <a:p>
            <a:endParaRPr lang="en-US" dirty="0"/>
          </a:p>
          <a:p>
            <a:endParaRPr lang="en-US" dirty="0"/>
          </a:p>
        </p:txBody>
      </p:sp>
      <p:sp>
        <p:nvSpPr>
          <p:cNvPr id="5" name="Content Placeholder 4"/>
          <p:cNvSpPr>
            <a:spLocks noGrp="1"/>
          </p:cNvSpPr>
          <p:nvPr>
            <p:ph sz="half" idx="1"/>
          </p:nvPr>
        </p:nvSpPr>
        <p:spPr>
          <a:xfrm>
            <a:off x="586800" y="1070517"/>
            <a:ext cx="8189210" cy="5207620"/>
          </a:xfrm>
        </p:spPr>
        <p:txBody>
          <a:bodyPr>
            <a:normAutofit/>
          </a:bodyPr>
          <a:lstStyle/>
          <a:p>
            <a:r>
              <a:rPr lang="en-US" dirty="0"/>
              <a:t>Women and men’s needs differ. But design and policy has traditionally had a gender-blind approach </a:t>
            </a:r>
          </a:p>
          <a:p>
            <a:r>
              <a:rPr lang="en-US" dirty="0"/>
              <a:t>Women tend to have less economic and </a:t>
            </a:r>
            <a:r>
              <a:rPr lang="en-US" dirty="0" err="1"/>
              <a:t>decisionmaking</a:t>
            </a:r>
            <a:r>
              <a:rPr lang="en-US" dirty="0"/>
              <a:t> power affecting appliances they can access and use </a:t>
            </a:r>
          </a:p>
          <a:p>
            <a:r>
              <a:rPr lang="en-US" dirty="0"/>
              <a:t>Lower levels of technical capacity means fewer women in technology design and thus their voice is often silent. Also lower capacity to affect policy making </a:t>
            </a:r>
          </a:p>
          <a:p>
            <a:pPr lvl="1"/>
            <a:endParaRPr lang="en-US" dirty="0"/>
          </a:p>
        </p:txBody>
      </p:sp>
      <p:sp>
        <p:nvSpPr>
          <p:cNvPr id="9" name="AutoShape 2">
            <a:extLst>
              <a:ext uri="{FF2B5EF4-FFF2-40B4-BE49-F238E27FC236}">
                <a16:creationId xmlns:a16="http://schemas.microsoft.com/office/drawing/2014/main" id="{997758AB-2EA4-4615-9321-4250528B228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73102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6800" y="360000"/>
            <a:ext cx="7970400" cy="594000"/>
          </a:xfrm>
        </p:spPr>
        <p:txBody>
          <a:bodyPr/>
          <a:lstStyle/>
          <a:p>
            <a:r>
              <a:rPr lang="en-US" dirty="0"/>
              <a:t>Forgetting women’s complex needs</a:t>
            </a:r>
          </a:p>
        </p:txBody>
      </p:sp>
      <p:sp>
        <p:nvSpPr>
          <p:cNvPr id="4" name="Text Placeholder 3"/>
          <p:cNvSpPr>
            <a:spLocks noGrp="1"/>
          </p:cNvSpPr>
          <p:nvPr>
            <p:ph type="body" sz="quarter" idx="20"/>
          </p:nvPr>
        </p:nvSpPr>
        <p:spPr/>
        <p:txBody>
          <a:bodyPr/>
          <a:lstStyle/>
          <a:p>
            <a:r>
              <a:rPr lang="en-US" dirty="0"/>
              <a:t>Title of presentation</a:t>
            </a:r>
          </a:p>
          <a:p>
            <a:endParaRPr lang="en-US" dirty="0"/>
          </a:p>
          <a:p>
            <a:endParaRPr lang="en-US" dirty="0"/>
          </a:p>
        </p:txBody>
      </p:sp>
      <p:sp>
        <p:nvSpPr>
          <p:cNvPr id="5" name="Content Placeholder 4"/>
          <p:cNvSpPr>
            <a:spLocks noGrp="1"/>
          </p:cNvSpPr>
          <p:nvPr>
            <p:ph sz="half" idx="1"/>
          </p:nvPr>
        </p:nvSpPr>
        <p:spPr>
          <a:xfrm>
            <a:off x="586800" y="1070517"/>
            <a:ext cx="8189210" cy="1624015"/>
          </a:xfrm>
        </p:spPr>
        <p:txBody>
          <a:bodyPr>
            <a:normAutofit fontScale="92500" lnSpcReduction="20000"/>
          </a:bodyPr>
          <a:lstStyle/>
          <a:p>
            <a:r>
              <a:rPr lang="en-US" dirty="0"/>
              <a:t>Being driven by single-issue focus and not needs</a:t>
            </a:r>
          </a:p>
          <a:p>
            <a:pPr lvl="1"/>
            <a:r>
              <a:rPr lang="en-US" dirty="0"/>
              <a:t>While general narrative calls for transition from open fire cooking, for some dishes, women (and men) needed this to impart particular </a:t>
            </a:r>
            <a:r>
              <a:rPr lang="en-US" dirty="0" err="1"/>
              <a:t>flavour</a:t>
            </a:r>
            <a:r>
              <a:rPr lang="en-US" dirty="0"/>
              <a:t> desired by customers),</a:t>
            </a:r>
          </a:p>
          <a:p>
            <a:pPr lvl="1"/>
            <a:r>
              <a:rPr lang="en-US" dirty="0"/>
              <a:t>Ceremonial cooking </a:t>
            </a:r>
          </a:p>
          <a:p>
            <a:r>
              <a:rPr lang="en-US" dirty="0"/>
              <a:t>Reducing women’s energy needs to cooking for family </a:t>
            </a:r>
          </a:p>
          <a:p>
            <a:pPr lvl="1"/>
            <a:endParaRPr lang="en-US" dirty="0"/>
          </a:p>
        </p:txBody>
      </p:sp>
      <p:sp>
        <p:nvSpPr>
          <p:cNvPr id="9" name="AutoShape 2">
            <a:extLst>
              <a:ext uri="{FF2B5EF4-FFF2-40B4-BE49-F238E27FC236}">
                <a16:creationId xmlns:a16="http://schemas.microsoft.com/office/drawing/2014/main" id="{997758AB-2EA4-4615-9321-4250528B228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2" name="Picture 4">
            <a:extLst>
              <a:ext uri="{FF2B5EF4-FFF2-40B4-BE49-F238E27FC236}">
                <a16:creationId xmlns:a16="http://schemas.microsoft.com/office/drawing/2014/main" id="{1EF2E537-5856-49FB-9C22-0017B1B1E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542" y="2694532"/>
            <a:ext cx="5876916" cy="3307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295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Is small always beautiful? </a:t>
            </a:r>
          </a:p>
        </p:txBody>
      </p:sp>
      <p:sp>
        <p:nvSpPr>
          <p:cNvPr id="4" name="Text Placeholder 3"/>
          <p:cNvSpPr>
            <a:spLocks noGrp="1"/>
          </p:cNvSpPr>
          <p:nvPr>
            <p:ph type="body" sz="quarter" idx="20"/>
          </p:nvPr>
        </p:nvSpPr>
        <p:spPr/>
        <p:txBody>
          <a:bodyPr/>
          <a:lstStyle/>
          <a:p>
            <a:r>
              <a:rPr lang="en-US" dirty="0"/>
              <a:t>Title of presentation</a:t>
            </a:r>
          </a:p>
          <a:p>
            <a:endParaRPr lang="en-US" dirty="0"/>
          </a:p>
          <a:p>
            <a:endParaRPr lang="en-US" dirty="0"/>
          </a:p>
        </p:txBody>
      </p:sp>
      <p:sp>
        <p:nvSpPr>
          <p:cNvPr id="5" name="Content Placeholder 4"/>
          <p:cNvSpPr>
            <a:spLocks noGrp="1"/>
          </p:cNvSpPr>
          <p:nvPr>
            <p:ph sz="half" idx="1"/>
          </p:nvPr>
        </p:nvSpPr>
        <p:spPr/>
        <p:txBody>
          <a:bodyPr>
            <a:normAutofit/>
          </a:bodyPr>
          <a:lstStyle/>
          <a:p>
            <a:r>
              <a:rPr lang="en-US" dirty="0"/>
              <a:t>Most gender-sensitive or responsive design focus on low capacity systems</a:t>
            </a:r>
          </a:p>
          <a:p>
            <a:r>
              <a:rPr lang="en-US" dirty="0"/>
              <a:t>Study of systems and their impact on women’s empowerment in Nepal showed low capacity systems yielded lower benefits for women than high capacity systems </a:t>
            </a:r>
          </a:p>
          <a:p>
            <a:r>
              <a:rPr lang="en-US" dirty="0"/>
              <a:t>With high capacity, women saved time by using rice cookers, blenders, mills</a:t>
            </a:r>
          </a:p>
          <a:p>
            <a:r>
              <a:rPr lang="en-US" dirty="0"/>
              <a:t>Affordability vs needs</a:t>
            </a:r>
          </a:p>
        </p:txBody>
      </p:sp>
      <p:pic>
        <p:nvPicPr>
          <p:cNvPr id="10" name="Content Placeholder 9" descr="A picture containing indoor, cabinet, wall, kitchen&#10;&#10;Description generated with very high confidence">
            <a:extLst>
              <a:ext uri="{FF2B5EF4-FFF2-40B4-BE49-F238E27FC236}">
                <a16:creationId xmlns:a16="http://schemas.microsoft.com/office/drawing/2014/main" id="{F45CB33A-5D0B-4139-AC18-09AA8FFDA710}"/>
              </a:ext>
            </a:extLst>
          </p:cNvPr>
          <p:cNvPicPr>
            <a:picLocks noGrp="1" noChangeAspect="1"/>
          </p:cNvPicPr>
          <p:nvPr>
            <p:ph type="pic" idx="13"/>
          </p:nvPr>
        </p:nvPicPr>
        <p:blipFill rotWithShape="1">
          <a:blip r:embed="rId2">
            <a:alphaModFix/>
            <a:extLst>
              <a:ext uri="{28A0092B-C50C-407E-A947-70E740481C1C}">
                <a14:useLocalDpi xmlns:a14="http://schemas.microsoft.com/office/drawing/2010/main" val="0"/>
              </a:ext>
            </a:extLst>
          </a:blip>
          <a:srcRect l="27103" r="27103"/>
          <a:stretch/>
        </p:blipFill>
        <p:spPr>
          <a:xfrm>
            <a:off x="5334000" y="1439863"/>
            <a:ext cx="3810000" cy="4679950"/>
          </a:xfrm>
          <a:prstGeom prst="rect">
            <a:avLst/>
          </a:prstGeom>
        </p:spPr>
      </p:pic>
    </p:spTree>
    <p:extLst>
      <p:ext uri="{BB962C8B-B14F-4D97-AF65-F5344CB8AC3E}">
        <p14:creationId xmlns:p14="http://schemas.microsoft.com/office/powerpoint/2010/main" val="1582232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Technical performance is not everything </a:t>
            </a:r>
          </a:p>
        </p:txBody>
      </p:sp>
      <p:sp>
        <p:nvSpPr>
          <p:cNvPr id="4" name="Text Placeholder 3"/>
          <p:cNvSpPr>
            <a:spLocks noGrp="1"/>
          </p:cNvSpPr>
          <p:nvPr>
            <p:ph type="body" sz="quarter" idx="20"/>
          </p:nvPr>
        </p:nvSpPr>
        <p:spPr/>
        <p:txBody>
          <a:bodyPr/>
          <a:lstStyle/>
          <a:p>
            <a:r>
              <a:rPr lang="en-US" dirty="0"/>
              <a:t>Title of presentation</a:t>
            </a:r>
          </a:p>
          <a:p>
            <a:endParaRPr lang="en-US" dirty="0"/>
          </a:p>
          <a:p>
            <a:endParaRPr lang="en-US" dirty="0"/>
          </a:p>
        </p:txBody>
      </p:sp>
      <p:sp>
        <p:nvSpPr>
          <p:cNvPr id="5" name="Content Placeholder 4"/>
          <p:cNvSpPr>
            <a:spLocks noGrp="1"/>
          </p:cNvSpPr>
          <p:nvPr>
            <p:ph sz="half" idx="1"/>
          </p:nvPr>
        </p:nvSpPr>
        <p:spPr/>
        <p:txBody>
          <a:bodyPr>
            <a:normAutofit/>
          </a:bodyPr>
          <a:lstStyle/>
          <a:p>
            <a:r>
              <a:rPr lang="en-US" dirty="0"/>
              <a:t>Assessment of 5 stoves in a refugee camp showed that the most technically efficient stove was the least preferred </a:t>
            </a:r>
          </a:p>
          <a:p>
            <a:r>
              <a:rPr lang="en-GB" dirty="0"/>
              <a:t>Some high performance systems do not suit user needs </a:t>
            </a:r>
          </a:p>
          <a:p>
            <a:r>
              <a:rPr lang="en-GB" dirty="0"/>
              <a:t>Required to much attendance time, added to women’s work burdens</a:t>
            </a:r>
            <a:endParaRPr lang="en-US" dirty="0"/>
          </a:p>
        </p:txBody>
      </p:sp>
      <p:pic>
        <p:nvPicPr>
          <p:cNvPr id="8" name="Picture 2" descr="https://treeswaterpeople.files.wordpress.com/2015/02/image3.jpg">
            <a:extLst>
              <a:ext uri="{FF2B5EF4-FFF2-40B4-BE49-F238E27FC236}">
                <a16:creationId xmlns:a16="http://schemas.microsoft.com/office/drawing/2014/main" id="{B9979E6D-23BA-479F-BBC4-82DC55128079}"/>
              </a:ext>
            </a:extLst>
          </p:cNvPr>
          <p:cNvPicPr>
            <a:picLocks noGrp="1" noChangeAspect="1" noChangeArrowheads="1"/>
          </p:cNvPicPr>
          <p:nvPr>
            <p:ph type="pic" idx="13"/>
          </p:nvPr>
        </p:nvPicPr>
        <p:blipFill rotWithShape="1">
          <a:blip r:embed="rId2" cstate="print">
            <a:extLst>
              <a:ext uri="{28A0092B-C50C-407E-A947-70E740481C1C}">
                <a14:useLocalDpi xmlns:a14="http://schemas.microsoft.com/office/drawing/2010/main" val="0"/>
              </a:ext>
            </a:extLst>
          </a:blip>
          <a:srcRect l="19483" r="19483"/>
          <a:stretch/>
        </p:blipFill>
        <p:spPr bwMode="auto">
          <a:xfrm>
            <a:off x="5334000" y="1439863"/>
            <a:ext cx="3810000" cy="467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613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Forgetting context and underlying factors </a:t>
            </a:r>
          </a:p>
        </p:txBody>
      </p:sp>
      <p:sp>
        <p:nvSpPr>
          <p:cNvPr id="4" name="Text Placeholder 3"/>
          <p:cNvSpPr>
            <a:spLocks noGrp="1"/>
          </p:cNvSpPr>
          <p:nvPr>
            <p:ph type="body" sz="quarter" idx="20"/>
          </p:nvPr>
        </p:nvSpPr>
        <p:spPr/>
        <p:txBody>
          <a:bodyPr/>
          <a:lstStyle/>
          <a:p>
            <a:r>
              <a:rPr lang="en-US" dirty="0"/>
              <a:t>Title of presentation</a:t>
            </a:r>
          </a:p>
          <a:p>
            <a:endParaRPr lang="en-US" dirty="0"/>
          </a:p>
          <a:p>
            <a:endParaRPr lang="en-US" dirty="0"/>
          </a:p>
          <a:p>
            <a:endParaRPr lang="en-US" dirty="0"/>
          </a:p>
        </p:txBody>
      </p:sp>
      <p:sp>
        <p:nvSpPr>
          <p:cNvPr id="5" name="Content Placeholder 4"/>
          <p:cNvSpPr>
            <a:spLocks noGrp="1"/>
          </p:cNvSpPr>
          <p:nvPr>
            <p:ph sz="half" idx="1"/>
          </p:nvPr>
        </p:nvSpPr>
        <p:spPr>
          <a:xfrm>
            <a:off x="4635590" y="1440000"/>
            <a:ext cx="4508390" cy="4680000"/>
          </a:xfrm>
        </p:spPr>
        <p:txBody>
          <a:bodyPr>
            <a:normAutofit lnSpcReduction="10000"/>
          </a:bodyPr>
          <a:lstStyle/>
          <a:p>
            <a:r>
              <a:rPr lang="en-US" dirty="0"/>
              <a:t>Power relations are often forgotten in design of appliances</a:t>
            </a:r>
          </a:p>
          <a:p>
            <a:r>
              <a:rPr lang="en-US" dirty="0"/>
              <a:t>A </a:t>
            </a:r>
            <a:r>
              <a:rPr lang="en-US" dirty="0" err="1"/>
              <a:t>thermogenerator</a:t>
            </a:r>
            <a:r>
              <a:rPr lang="en-US" dirty="0"/>
              <a:t> cookstove is a great idea. But who is likely to have smart phones to charge? How does that affect women’s use of the cookstove or demand for firewood?</a:t>
            </a:r>
          </a:p>
          <a:p>
            <a:r>
              <a:rPr lang="en-US" dirty="0"/>
              <a:t>Cost of technology might affect who has overall decision making power  </a:t>
            </a:r>
          </a:p>
          <a:p>
            <a:r>
              <a:rPr lang="en-US" dirty="0"/>
              <a:t>Similarly, without supportive transformative measures, who is likely to benefit from solar irrigation? Who looses out? </a:t>
            </a:r>
          </a:p>
          <a:p>
            <a:pPr lvl="1"/>
            <a:r>
              <a:rPr lang="en-US" dirty="0"/>
              <a:t>Consider what other allied resources and ownership or power patterns </a:t>
            </a:r>
          </a:p>
        </p:txBody>
      </p:sp>
      <p:pic>
        <p:nvPicPr>
          <p:cNvPr id="11" name="Content Placeholder 7" descr="A group of people in a room&#10;&#10;Description generated with very high confidence">
            <a:extLst>
              <a:ext uri="{FF2B5EF4-FFF2-40B4-BE49-F238E27FC236}">
                <a16:creationId xmlns:a16="http://schemas.microsoft.com/office/drawing/2014/main" id="{50E4B925-E127-4C53-B04A-6C05D667EA8B}"/>
              </a:ext>
            </a:extLst>
          </p:cNvPr>
          <p:cNvPicPr>
            <a:picLocks noChangeAspect="1"/>
          </p:cNvPicPr>
          <p:nvPr/>
        </p:nvPicPr>
        <p:blipFill rotWithShape="1">
          <a:blip r:embed="rId2">
            <a:extLst>
              <a:ext uri="{28A0092B-C50C-407E-A947-70E740481C1C}">
                <a14:useLocalDpi xmlns:a14="http://schemas.microsoft.com/office/drawing/2010/main" val="0"/>
              </a:ext>
            </a:extLst>
          </a:blip>
          <a:srcRect l="24479" r="30401" b="-1"/>
          <a:stretch/>
        </p:blipFill>
        <p:spPr>
          <a:xfrm>
            <a:off x="21" y="954000"/>
            <a:ext cx="4635570" cy="5903999"/>
          </a:xfrm>
          <a:prstGeom prst="rect">
            <a:avLst/>
          </a:prstGeom>
          <a:effectLst/>
        </p:spPr>
      </p:pic>
    </p:spTree>
    <p:extLst>
      <p:ext uri="{BB962C8B-B14F-4D97-AF65-F5344CB8AC3E}">
        <p14:creationId xmlns:p14="http://schemas.microsoft.com/office/powerpoint/2010/main" val="546980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Involving women in supply chains is more than production and sales </a:t>
            </a:r>
          </a:p>
        </p:txBody>
      </p:sp>
      <p:sp>
        <p:nvSpPr>
          <p:cNvPr id="4" name="Text Placeholder 3"/>
          <p:cNvSpPr>
            <a:spLocks noGrp="1"/>
          </p:cNvSpPr>
          <p:nvPr>
            <p:ph type="body" sz="quarter" idx="20"/>
          </p:nvPr>
        </p:nvSpPr>
        <p:spPr/>
        <p:txBody>
          <a:bodyPr/>
          <a:lstStyle/>
          <a:p>
            <a:r>
              <a:rPr lang="en-US" dirty="0"/>
              <a:t>Title of presentation</a:t>
            </a:r>
          </a:p>
          <a:p>
            <a:endParaRPr lang="en-US" dirty="0"/>
          </a:p>
          <a:p>
            <a:endParaRPr lang="en-US" dirty="0"/>
          </a:p>
          <a:p>
            <a:endParaRPr lang="en-US" dirty="0"/>
          </a:p>
        </p:txBody>
      </p:sp>
      <p:sp>
        <p:nvSpPr>
          <p:cNvPr id="5" name="Content Placeholder 4"/>
          <p:cNvSpPr>
            <a:spLocks noGrp="1"/>
          </p:cNvSpPr>
          <p:nvPr>
            <p:ph sz="half" idx="1"/>
          </p:nvPr>
        </p:nvSpPr>
        <p:spPr/>
        <p:txBody>
          <a:bodyPr>
            <a:normAutofit/>
          </a:bodyPr>
          <a:lstStyle/>
          <a:p>
            <a:r>
              <a:rPr lang="en-US" dirty="0"/>
              <a:t>How friendly is the product to local assembly? Peer2peer sales </a:t>
            </a:r>
            <a:r>
              <a:rPr lang="en-US" dirty="0" err="1"/>
              <a:t>etc</a:t>
            </a:r>
            <a:endParaRPr lang="en-US" dirty="0"/>
          </a:p>
          <a:p>
            <a:r>
              <a:rPr lang="en-US" dirty="0"/>
              <a:t>Women’s businesses need more than financing and involvement in production and sales </a:t>
            </a:r>
          </a:p>
          <a:p>
            <a:pPr lvl="1"/>
            <a:r>
              <a:rPr lang="en-US" dirty="0"/>
              <a:t>Warehousing </a:t>
            </a:r>
          </a:p>
          <a:p>
            <a:pPr lvl="1"/>
            <a:r>
              <a:rPr lang="en-US" dirty="0"/>
              <a:t>Transportation </a:t>
            </a:r>
          </a:p>
          <a:p>
            <a:pPr lvl="1"/>
            <a:r>
              <a:rPr lang="en-US" dirty="0"/>
              <a:t>Connection to markets </a:t>
            </a:r>
          </a:p>
          <a:p>
            <a:pPr lvl="1"/>
            <a:r>
              <a:rPr lang="en-US" dirty="0"/>
              <a:t>Support for changing norms e.g. regarding women travelling outside the village </a:t>
            </a:r>
          </a:p>
          <a:p>
            <a:r>
              <a:rPr lang="en-US" dirty="0"/>
              <a:t>Considering women’s “non development” priorities </a:t>
            </a:r>
          </a:p>
        </p:txBody>
      </p:sp>
      <p:pic>
        <p:nvPicPr>
          <p:cNvPr id="8" name="Picture Placeholder 7">
            <a:extLst>
              <a:ext uri="{FF2B5EF4-FFF2-40B4-BE49-F238E27FC236}">
                <a16:creationId xmlns:a16="http://schemas.microsoft.com/office/drawing/2014/main" id="{407D823D-1D5E-4E09-ABCB-BE7399DEBFE3}"/>
              </a:ext>
            </a:extLst>
          </p:cNvPr>
          <p:cNvPicPr>
            <a:picLocks noGrp="1"/>
          </p:cNvPicPr>
          <p:nvPr>
            <p:ph type="pic" idx="13"/>
          </p:nvPr>
        </p:nvPicPr>
        <p:blipFill>
          <a:blip r:embed="rId2" cstate="print">
            <a:extLst>
              <a:ext uri="{28A0092B-C50C-407E-A947-70E740481C1C}">
                <a14:useLocalDpi xmlns:a14="http://schemas.microsoft.com/office/drawing/2010/main" val="0"/>
              </a:ext>
            </a:extLst>
          </a:blip>
          <a:srcRect l="19471" r="19471"/>
          <a:stretch>
            <a:fillRect/>
          </a:stretch>
        </p:blipFill>
        <p:spPr bwMode="auto">
          <a:prstGeom prst="rect">
            <a:avLst/>
          </a:prstGeom>
          <a:noFill/>
          <a:ln>
            <a:noFill/>
          </a:ln>
        </p:spPr>
      </p:pic>
    </p:spTree>
    <p:extLst>
      <p:ext uri="{BB962C8B-B14F-4D97-AF65-F5344CB8AC3E}">
        <p14:creationId xmlns:p14="http://schemas.microsoft.com/office/powerpoint/2010/main" val="162594611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EforA Template">
  <a:themeElements>
    <a:clrScheme name="EforA_Colors_">
      <a:dk1>
        <a:srgbClr val="000000"/>
      </a:dk1>
      <a:lt1>
        <a:srgbClr val="FFFFFF"/>
      </a:lt1>
      <a:dk2>
        <a:srgbClr val="BCC600"/>
      </a:dk2>
      <a:lt2>
        <a:srgbClr val="28B5CF"/>
      </a:lt2>
      <a:accent1>
        <a:srgbClr val="28B5CF"/>
      </a:accent1>
      <a:accent2>
        <a:srgbClr val="F8D500"/>
      </a:accent2>
      <a:accent3>
        <a:srgbClr val="BCC600"/>
      </a:accent3>
      <a:accent4>
        <a:srgbClr val="EA961C"/>
      </a:accent4>
      <a:accent5>
        <a:srgbClr val="858F98"/>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forA_PPT_4_3_Master_Slides" id="{5CC30D8A-610C-154D-9196-100DEC2A6A30}" vid="{D0C846A8-0134-694B-AF31-CF43C2955A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4.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EforA_PPT_4_3_Master_Slides</Template>
  <TotalTime>1034</TotalTime>
  <Words>1421</Words>
  <Application>Microsoft Office PowerPoint</Application>
  <PresentationFormat>On-screen Show (4:3)</PresentationFormat>
  <Paragraphs>141</Paragraphs>
  <Slides>31</Slides>
  <Notes>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31</vt:i4>
      </vt:variant>
    </vt:vector>
  </HeadingPairs>
  <TitlesOfParts>
    <vt:vector size="46" baseType="lpstr">
      <vt:lpstr>AppleSymbols</vt:lpstr>
      <vt:lpstr>Arial</vt:lpstr>
      <vt:lpstr>Arial</vt:lpstr>
      <vt:lpstr>Arial Black</vt:lpstr>
      <vt:lpstr>Calibri</vt:lpstr>
      <vt:lpstr>Calibri Light</vt:lpstr>
      <vt:lpstr>Gill Sans MT</vt:lpstr>
      <vt:lpstr>Trebuchet MS</vt:lpstr>
      <vt:lpstr>Wingdings</vt:lpstr>
      <vt:lpstr>Wingdings 3</vt:lpstr>
      <vt:lpstr>EforA Template</vt:lpstr>
      <vt:lpstr>Office Theme</vt:lpstr>
      <vt:lpstr>Essential</vt:lpstr>
      <vt:lpstr>Parcel</vt:lpstr>
      <vt:lpstr>Facet</vt:lpstr>
      <vt:lpstr>Efficiency for Access Design Challenge Webinar: Gender and Social Inclusion</vt:lpstr>
      <vt:lpstr>PowerPoint Presentation</vt:lpstr>
      <vt:lpstr>Leaving no one behind: A gender perspective </vt:lpstr>
      <vt:lpstr>Why gender and energy </vt:lpstr>
      <vt:lpstr>Forgetting women’s complex needs</vt:lpstr>
      <vt:lpstr>Is small always beautiful? </vt:lpstr>
      <vt:lpstr>Technical performance is not everything </vt:lpstr>
      <vt:lpstr>Forgetting context and underlying factors </vt:lpstr>
      <vt:lpstr>Involving women in supply chains is more than production and sales </vt:lpstr>
      <vt:lpstr>Not all women are the same </vt:lpstr>
      <vt:lpstr>Contact</vt:lpstr>
      <vt:lpstr>Any questions?</vt:lpstr>
      <vt:lpstr>‘MERE’ ELECTRIFICATION: Design Challenge Webinar on Gender Perspectives</vt:lpstr>
      <vt:lpstr>Community Energy Projects are more than technology..</vt:lpstr>
      <vt:lpstr>Problems with technology-focused interventions – </vt:lpstr>
      <vt:lpstr>All you need is Community ownership?</vt:lpstr>
      <vt:lpstr>“You will need to design an appliance for people…” (Efficiency for Access Design Challenge Challenge Brief P.6)</vt:lpstr>
      <vt:lpstr>PowerPoint Presentation</vt:lpstr>
      <vt:lpstr>Towards a Social Energy Systems Approach….</vt:lpstr>
      <vt:lpstr>Any questions?</vt:lpstr>
      <vt:lpstr>Solar Sister – Women Powered Impact Katherine Lucey</vt:lpstr>
      <vt:lpstr>The Problem</vt:lpstr>
      <vt:lpstr>Local Solution</vt:lpstr>
      <vt:lpstr>Solving the Last Mile</vt:lpstr>
      <vt:lpstr>Solar Sister’s Approach</vt:lpstr>
      <vt:lpstr>Solar Sister’s Approach</vt:lpstr>
      <vt:lpstr>Women Powered</vt:lpstr>
      <vt:lpstr>Business solution = Social impact</vt:lpstr>
      <vt:lpstr>Yes We Can!</vt:lpstr>
      <vt:lpstr>Any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slide goes here lorem ipsum</dc:title>
  <dc:creator>Corinne Schneider</dc:creator>
  <cp:lastModifiedBy>Amanda Chapple</cp:lastModifiedBy>
  <cp:revision>39</cp:revision>
  <dcterms:created xsi:type="dcterms:W3CDTF">2018-01-12T03:52:22Z</dcterms:created>
  <dcterms:modified xsi:type="dcterms:W3CDTF">2020-01-14T10:36:41Z</dcterms:modified>
</cp:coreProperties>
</file>