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685" r:id="rId2"/>
  </p:sldMasterIdLst>
  <p:notesMasterIdLst>
    <p:notesMasterId r:id="rId45"/>
  </p:notesMasterIdLst>
  <p:handoutMasterIdLst>
    <p:handoutMasterId r:id="rId46"/>
  </p:handoutMasterIdLst>
  <p:sldIdLst>
    <p:sldId id="280" r:id="rId3"/>
    <p:sldId id="295" r:id="rId4"/>
    <p:sldId id="6148" r:id="rId5"/>
    <p:sldId id="1473" r:id="rId6"/>
    <p:sldId id="6119" r:id="rId7"/>
    <p:sldId id="1451" r:id="rId8"/>
    <p:sldId id="6140" r:id="rId9"/>
    <p:sldId id="6120" r:id="rId10"/>
    <p:sldId id="6142" r:id="rId11"/>
    <p:sldId id="6141" r:id="rId12"/>
    <p:sldId id="308" r:id="rId13"/>
    <p:sldId id="6133" r:id="rId14"/>
    <p:sldId id="1482" r:id="rId15"/>
    <p:sldId id="6131" r:id="rId16"/>
    <p:sldId id="6132" r:id="rId17"/>
    <p:sldId id="6139" r:id="rId18"/>
    <p:sldId id="6147" r:id="rId19"/>
    <p:sldId id="6149" r:id="rId20"/>
    <p:sldId id="6154" r:id="rId21"/>
    <p:sldId id="6153" r:id="rId22"/>
    <p:sldId id="258" r:id="rId23"/>
    <p:sldId id="259" r:id="rId24"/>
    <p:sldId id="260" r:id="rId25"/>
    <p:sldId id="261" r:id="rId26"/>
    <p:sldId id="262" r:id="rId27"/>
    <p:sldId id="6134" r:id="rId28"/>
    <p:sldId id="1477" r:id="rId29"/>
    <p:sldId id="326" r:id="rId30"/>
    <p:sldId id="6146" r:id="rId31"/>
    <p:sldId id="6157" r:id="rId32"/>
    <p:sldId id="6158" r:id="rId33"/>
    <p:sldId id="256" r:id="rId34"/>
    <p:sldId id="257" r:id="rId35"/>
    <p:sldId id="6151" r:id="rId36"/>
    <p:sldId id="6135" r:id="rId37"/>
    <p:sldId id="6136" r:id="rId38"/>
    <p:sldId id="6137" r:id="rId39"/>
    <p:sldId id="6145" r:id="rId40"/>
    <p:sldId id="6144" r:id="rId41"/>
    <p:sldId id="6129" r:id="rId42"/>
    <p:sldId id="279" r:id="rId43"/>
    <p:sldId id="28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0581EB-F017-30EF-CAD2-3551255C2EF3}" name="Christopher Carlsen" initials="CC" userId="Christopher Carlse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BB3A"/>
    <a:srgbClr val="E3E9E4"/>
    <a:srgbClr val="318B8F"/>
    <a:srgbClr val="93D050"/>
    <a:srgbClr val="A4EA59"/>
    <a:srgbClr val="F9E4AA"/>
    <a:srgbClr val="F1BC2A"/>
    <a:srgbClr val="F4F4F4"/>
    <a:srgbClr val="809B86"/>
    <a:srgbClr val="EEB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42073C-2E2B-4574-8464-66B688223266}" v="78" dt="2026-09-08T10:28:58.402"/>
    <p1510:client id="{556125CD-81D0-4785-AF18-EB79FD319373}" v="34" dt="2026-09-08T03:15:14.510"/>
    <p1510:client id="{86370402-FBEA-4FFC-BCF7-79016D3ACFFA}" v="230" dt="2026-09-07T13:04:23.673"/>
    <p1510:client id="{86B44B67-4436-458C-9544-EE8A65BD11D4}" v="4" dt="2026-09-07T17:59:08.030"/>
    <p1510:client id="{9F82427A-0D22-4388-9A4A-2C96FD162174}" v="167" dt="2026-09-07T17:54:08.608"/>
    <p1510:client id="{DC3B96D5-1349-4B15-8D8C-44576EBF25B9}" v="147" dt="2026-09-07T10:27:57.511"/>
    <p1510:client id="{F71DCCFC-335A-4CE2-AC60-58029043511C}" v="455" dt="2026-09-07T12:42:29.6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944"/>
    <p:restoredTop sz="87575" autoAdjust="0"/>
  </p:normalViewPr>
  <p:slideViewPr>
    <p:cSldViewPr snapToGrid="0">
      <p:cViewPr varScale="1">
        <p:scale>
          <a:sx n="113" d="100"/>
          <a:sy n="113" d="100"/>
        </p:scale>
        <p:origin x="200" y="47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51" Type="http://schemas.microsoft.com/office/2016/11/relationships/changesInfo" Target="changesInfos/changesInfo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ja Mettenleiter" userId="tvcfXvXwwPVSWNSNhuMaq4HDc1HvwbUDtDri9USq+Fw=" providerId="None" clId="Web-{2742073C-2E2B-4574-8464-66B688223266}"/>
    <pc:docChg chg="addSld delSld modSld">
      <pc:chgData name="Sonja Mettenleiter" userId="tvcfXvXwwPVSWNSNhuMaq4HDc1HvwbUDtDri9USq+Fw=" providerId="None" clId="Web-{2742073C-2E2B-4574-8464-66B688223266}" dt="2026-09-08T10:28:58.402" v="76"/>
      <pc:docMkLst>
        <pc:docMk/>
      </pc:docMkLst>
      <pc:sldChg chg="modSp">
        <pc:chgData name="Sonja Mettenleiter" userId="tvcfXvXwwPVSWNSNhuMaq4HDc1HvwbUDtDri9USq+Fw=" providerId="None" clId="Web-{2742073C-2E2B-4574-8464-66B688223266}" dt="2026-09-08T10:28:34.386" v="70" actId="14100"/>
        <pc:sldMkLst>
          <pc:docMk/>
          <pc:sldMk cId="3092845894" sldId="6146"/>
        </pc:sldMkLst>
        <pc:spChg chg="mod">
          <ac:chgData name="Sonja Mettenleiter" userId="tvcfXvXwwPVSWNSNhuMaq4HDc1HvwbUDtDri9USq+Fw=" providerId="None" clId="Web-{2742073C-2E2B-4574-8464-66B688223266}" dt="2026-09-08T10:28:34.386" v="70" actId="14100"/>
          <ac:spMkLst>
            <pc:docMk/>
            <pc:sldMk cId="3092845894" sldId="6146"/>
            <ac:spMk id="3" creationId="{3CDB49A8-3A0A-7F12-BD58-0F5CAD373EAE}"/>
          </ac:spMkLst>
        </pc:spChg>
      </pc:sldChg>
      <pc:sldChg chg="del">
        <pc:chgData name="Sonja Mettenleiter" userId="tvcfXvXwwPVSWNSNhuMaq4HDc1HvwbUDtDri9USq+Fw=" providerId="None" clId="Web-{2742073C-2E2B-4574-8464-66B688223266}" dt="2026-09-08T10:23:00.090" v="0"/>
        <pc:sldMkLst>
          <pc:docMk/>
          <pc:sldMk cId="2694615661" sldId="6155"/>
        </pc:sldMkLst>
      </pc:sldChg>
      <pc:sldChg chg="del">
        <pc:chgData name="Sonja Mettenleiter" userId="tvcfXvXwwPVSWNSNhuMaq4HDc1HvwbUDtDri9USq+Fw=" providerId="None" clId="Web-{2742073C-2E2B-4574-8464-66B688223266}" dt="2026-09-08T10:26:18.699" v="34"/>
        <pc:sldMkLst>
          <pc:docMk/>
          <pc:sldMk cId="171711912" sldId="6156"/>
        </pc:sldMkLst>
      </pc:sldChg>
      <pc:sldChg chg="modSp add">
        <pc:chgData name="Sonja Mettenleiter" userId="tvcfXvXwwPVSWNSNhuMaq4HDc1HvwbUDtDri9USq+Fw=" providerId="None" clId="Web-{2742073C-2E2B-4574-8464-66B688223266}" dt="2026-09-08T10:28:58.402" v="76"/>
        <pc:sldMkLst>
          <pc:docMk/>
          <pc:sldMk cId="3223666902" sldId="6157"/>
        </pc:sldMkLst>
        <pc:spChg chg="mod">
          <ac:chgData name="Sonja Mettenleiter" userId="tvcfXvXwwPVSWNSNhuMaq4HDc1HvwbUDtDri9USq+Fw=" providerId="None" clId="Web-{2742073C-2E2B-4574-8464-66B688223266}" dt="2026-09-08T10:26:35.059" v="35" actId="20577"/>
          <ac:spMkLst>
            <pc:docMk/>
            <pc:sldMk cId="3223666902" sldId="6157"/>
            <ac:spMk id="3" creationId="{00000000-0000-0000-0000-000000000000}"/>
          </ac:spMkLst>
        </pc:spChg>
        <pc:spChg chg="mod">
          <ac:chgData name="Sonja Mettenleiter" userId="tvcfXvXwwPVSWNSNhuMaq4HDc1HvwbUDtDri9USq+Fw=" providerId="None" clId="Web-{2742073C-2E2B-4574-8464-66B688223266}" dt="2026-09-08T10:26:40.887" v="36" actId="20577"/>
          <ac:spMkLst>
            <pc:docMk/>
            <pc:sldMk cId="3223666902" sldId="6157"/>
            <ac:spMk id="4" creationId="{00000000-0000-0000-0000-000000000000}"/>
          </ac:spMkLst>
        </pc:spChg>
        <pc:spChg chg="mod">
          <ac:chgData name="Sonja Mettenleiter" userId="tvcfXvXwwPVSWNSNhuMaq4HDc1HvwbUDtDri9USq+Fw=" providerId="None" clId="Web-{2742073C-2E2B-4574-8464-66B688223266}" dt="2026-09-08T10:28:42.402" v="71"/>
          <ac:spMkLst>
            <pc:docMk/>
            <pc:sldMk cId="3223666902" sldId="6157"/>
            <ac:spMk id="5" creationId="{00000000-0000-0000-0000-000000000000}"/>
          </ac:spMkLst>
        </pc:spChg>
        <pc:spChg chg="mod">
          <ac:chgData name="Sonja Mettenleiter" userId="tvcfXvXwwPVSWNSNhuMaq4HDc1HvwbUDtDri9USq+Fw=" providerId="None" clId="Web-{2742073C-2E2B-4574-8464-66B688223266}" dt="2026-09-08T10:26:47.871" v="37" actId="20577"/>
          <ac:spMkLst>
            <pc:docMk/>
            <pc:sldMk cId="3223666902" sldId="6157"/>
            <ac:spMk id="6" creationId="{00000000-0000-0000-0000-000000000000}"/>
          </ac:spMkLst>
        </pc:spChg>
        <pc:spChg chg="mod">
          <ac:chgData name="Sonja Mettenleiter" userId="tvcfXvXwwPVSWNSNhuMaq4HDc1HvwbUDtDri9USq+Fw=" providerId="None" clId="Web-{2742073C-2E2B-4574-8464-66B688223266}" dt="2026-09-08T10:25:39.090" v="16"/>
          <ac:spMkLst>
            <pc:docMk/>
            <pc:sldMk cId="3223666902" sldId="6157"/>
            <ac:spMk id="7" creationId="{00000000-0000-0000-0000-000000000000}"/>
          </ac:spMkLst>
        </pc:spChg>
        <pc:spChg chg="mod">
          <ac:chgData name="Sonja Mettenleiter" userId="tvcfXvXwwPVSWNSNhuMaq4HDc1HvwbUDtDri9USq+Fw=" providerId="None" clId="Web-{2742073C-2E2B-4574-8464-66B688223266}" dt="2026-09-08T10:28:45.590" v="72"/>
          <ac:spMkLst>
            <pc:docMk/>
            <pc:sldMk cId="3223666902" sldId="6157"/>
            <ac:spMk id="8" creationId="{00000000-0000-0000-0000-000000000000}"/>
          </ac:spMkLst>
        </pc:spChg>
        <pc:spChg chg="mod">
          <ac:chgData name="Sonja Mettenleiter" userId="tvcfXvXwwPVSWNSNhuMaq4HDc1HvwbUDtDri9USq+Fw=" providerId="None" clId="Web-{2742073C-2E2B-4574-8464-66B688223266}" dt="2026-09-08T10:26:51.262" v="38" actId="20577"/>
          <ac:spMkLst>
            <pc:docMk/>
            <pc:sldMk cId="3223666902" sldId="6157"/>
            <ac:spMk id="9" creationId="{00000000-0000-0000-0000-000000000000}"/>
          </ac:spMkLst>
        </pc:spChg>
        <pc:spChg chg="mod">
          <ac:chgData name="Sonja Mettenleiter" userId="tvcfXvXwwPVSWNSNhuMaq4HDc1HvwbUDtDri9USq+Fw=" providerId="None" clId="Web-{2742073C-2E2B-4574-8464-66B688223266}" dt="2026-09-08T10:25:39.090" v="19"/>
          <ac:spMkLst>
            <pc:docMk/>
            <pc:sldMk cId="3223666902" sldId="6157"/>
            <ac:spMk id="10" creationId="{00000000-0000-0000-0000-000000000000}"/>
          </ac:spMkLst>
        </pc:spChg>
        <pc:spChg chg="mod">
          <ac:chgData name="Sonja Mettenleiter" userId="tvcfXvXwwPVSWNSNhuMaq4HDc1HvwbUDtDri9USq+Fw=" providerId="None" clId="Web-{2742073C-2E2B-4574-8464-66B688223266}" dt="2026-09-08T10:28:48.824" v="73"/>
          <ac:spMkLst>
            <pc:docMk/>
            <pc:sldMk cId="3223666902" sldId="6157"/>
            <ac:spMk id="11" creationId="{00000000-0000-0000-0000-000000000000}"/>
          </ac:spMkLst>
        </pc:spChg>
        <pc:spChg chg="mod">
          <ac:chgData name="Sonja Mettenleiter" userId="tvcfXvXwwPVSWNSNhuMaq4HDc1HvwbUDtDri9USq+Fw=" providerId="None" clId="Web-{2742073C-2E2B-4574-8464-66B688223266}" dt="2026-09-08T10:26:54.543" v="39" actId="20577"/>
          <ac:spMkLst>
            <pc:docMk/>
            <pc:sldMk cId="3223666902" sldId="6157"/>
            <ac:spMk id="12" creationId="{00000000-0000-0000-0000-000000000000}"/>
          </ac:spMkLst>
        </pc:spChg>
        <pc:spChg chg="mod">
          <ac:chgData name="Sonja Mettenleiter" userId="tvcfXvXwwPVSWNSNhuMaq4HDc1HvwbUDtDri9USq+Fw=" providerId="None" clId="Web-{2742073C-2E2B-4574-8464-66B688223266}" dt="2026-09-08T10:25:39.090" v="22"/>
          <ac:spMkLst>
            <pc:docMk/>
            <pc:sldMk cId="3223666902" sldId="6157"/>
            <ac:spMk id="13" creationId="{00000000-0000-0000-0000-000000000000}"/>
          </ac:spMkLst>
        </pc:spChg>
        <pc:spChg chg="mod">
          <ac:chgData name="Sonja Mettenleiter" userId="tvcfXvXwwPVSWNSNhuMaq4HDc1HvwbUDtDri9USq+Fw=" providerId="None" clId="Web-{2742073C-2E2B-4574-8464-66B688223266}" dt="2026-09-08T10:28:52.402" v="74"/>
          <ac:spMkLst>
            <pc:docMk/>
            <pc:sldMk cId="3223666902" sldId="6157"/>
            <ac:spMk id="14" creationId="{00000000-0000-0000-0000-000000000000}"/>
          </ac:spMkLst>
        </pc:spChg>
        <pc:spChg chg="mod">
          <ac:chgData name="Sonja Mettenleiter" userId="tvcfXvXwwPVSWNSNhuMaq4HDc1HvwbUDtDri9USq+Fw=" providerId="None" clId="Web-{2742073C-2E2B-4574-8464-66B688223266}" dt="2026-09-08T10:26:58.433" v="40" actId="20577"/>
          <ac:spMkLst>
            <pc:docMk/>
            <pc:sldMk cId="3223666902" sldId="6157"/>
            <ac:spMk id="15" creationId="{00000000-0000-0000-0000-000000000000}"/>
          </ac:spMkLst>
        </pc:spChg>
        <pc:spChg chg="mod">
          <ac:chgData name="Sonja Mettenleiter" userId="tvcfXvXwwPVSWNSNhuMaq4HDc1HvwbUDtDri9USq+Fw=" providerId="None" clId="Web-{2742073C-2E2B-4574-8464-66B688223266}" dt="2026-09-08T10:25:39.090" v="25"/>
          <ac:spMkLst>
            <pc:docMk/>
            <pc:sldMk cId="3223666902" sldId="6157"/>
            <ac:spMk id="16" creationId="{00000000-0000-0000-0000-000000000000}"/>
          </ac:spMkLst>
        </pc:spChg>
        <pc:spChg chg="mod">
          <ac:chgData name="Sonja Mettenleiter" userId="tvcfXvXwwPVSWNSNhuMaq4HDc1HvwbUDtDri9USq+Fw=" providerId="None" clId="Web-{2742073C-2E2B-4574-8464-66B688223266}" dt="2026-09-08T10:28:55.074" v="75"/>
          <ac:spMkLst>
            <pc:docMk/>
            <pc:sldMk cId="3223666902" sldId="6157"/>
            <ac:spMk id="17" creationId="{00000000-0000-0000-0000-000000000000}"/>
          </ac:spMkLst>
        </pc:spChg>
        <pc:spChg chg="mod">
          <ac:chgData name="Sonja Mettenleiter" userId="tvcfXvXwwPVSWNSNhuMaq4HDc1HvwbUDtDri9USq+Fw=" providerId="None" clId="Web-{2742073C-2E2B-4574-8464-66B688223266}" dt="2026-09-08T10:27:09.855" v="43" actId="20577"/>
          <ac:spMkLst>
            <pc:docMk/>
            <pc:sldMk cId="3223666902" sldId="6157"/>
            <ac:spMk id="18" creationId="{00000000-0000-0000-0000-000000000000}"/>
          </ac:spMkLst>
        </pc:spChg>
        <pc:spChg chg="mod">
          <ac:chgData name="Sonja Mettenleiter" userId="tvcfXvXwwPVSWNSNhuMaq4HDc1HvwbUDtDri9USq+Fw=" providerId="None" clId="Web-{2742073C-2E2B-4574-8464-66B688223266}" dt="2026-09-08T10:27:03.340" v="42" actId="1076"/>
          <ac:spMkLst>
            <pc:docMk/>
            <pc:sldMk cId="3223666902" sldId="6157"/>
            <ac:spMk id="19" creationId="{00000000-0000-0000-0000-000000000000}"/>
          </ac:spMkLst>
        </pc:spChg>
        <pc:spChg chg="mod">
          <ac:chgData name="Sonja Mettenleiter" userId="tvcfXvXwwPVSWNSNhuMaq4HDc1HvwbUDtDri9USq+Fw=" providerId="None" clId="Web-{2742073C-2E2B-4574-8464-66B688223266}" dt="2026-09-08T10:28:58.402" v="76"/>
          <ac:spMkLst>
            <pc:docMk/>
            <pc:sldMk cId="3223666902" sldId="6157"/>
            <ac:spMk id="20" creationId="{00000000-0000-0000-0000-000000000000}"/>
          </ac:spMkLst>
        </pc:spChg>
        <pc:spChg chg="mod">
          <ac:chgData name="Sonja Mettenleiter" userId="tvcfXvXwwPVSWNSNhuMaq4HDc1HvwbUDtDri9USq+Fw=" providerId="None" clId="Web-{2742073C-2E2B-4574-8464-66B688223266}" dt="2026-09-08T10:27:13.590" v="44" actId="20577"/>
          <ac:spMkLst>
            <pc:docMk/>
            <pc:sldMk cId="3223666902" sldId="6157"/>
            <ac:spMk id="21" creationId="{00000000-0000-0000-0000-000000000000}"/>
          </ac:spMkLst>
        </pc:spChg>
        <pc:spChg chg="mod">
          <ac:chgData name="Sonja Mettenleiter" userId="tvcfXvXwwPVSWNSNhuMaq4HDc1HvwbUDtDri9USq+Fw=" providerId="None" clId="Web-{2742073C-2E2B-4574-8464-66B688223266}" dt="2026-09-08T10:25:39.106" v="31"/>
          <ac:spMkLst>
            <pc:docMk/>
            <pc:sldMk cId="3223666902" sldId="6157"/>
            <ac:spMk id="22" creationId="{00000000-0000-0000-0000-000000000000}"/>
          </ac:spMkLst>
        </pc:spChg>
        <pc:spChg chg="mod">
          <ac:chgData name="Sonja Mettenleiter" userId="tvcfXvXwwPVSWNSNhuMaq4HDc1HvwbUDtDri9USq+Fw=" providerId="None" clId="Web-{2742073C-2E2B-4574-8464-66B688223266}" dt="2026-09-08T10:25:39.402" v="32"/>
          <ac:spMkLst>
            <pc:docMk/>
            <pc:sldMk cId="3223666902" sldId="6157"/>
            <ac:spMk id="23" creationId="{00000000-0000-0000-0000-000000000000}"/>
          </ac:spMkLst>
        </pc:spChg>
        <pc:picChg chg="mod modCrop">
          <ac:chgData name="Sonja Mettenleiter" userId="tvcfXvXwwPVSWNSNhuMaq4HDc1HvwbUDtDri9USq+Fw=" providerId="None" clId="Web-{2742073C-2E2B-4574-8464-66B688223266}" dt="2026-09-08T10:25:28.512" v="11" actId="1076"/>
          <ac:picMkLst>
            <pc:docMk/>
            <pc:sldMk cId="3223666902" sldId="6157"/>
            <ac:picMk id="2" creationId="{00000000-0000-0000-0000-000000000000}"/>
          </ac:picMkLst>
        </pc:picChg>
      </pc:sldChg>
      <pc:sldChg chg="modSp add">
        <pc:chgData name="Sonja Mettenleiter" userId="tvcfXvXwwPVSWNSNhuMaq4HDc1HvwbUDtDri9USq+Fw=" providerId="None" clId="Web-{2742073C-2E2B-4574-8464-66B688223266}" dt="2026-09-08T10:28:13.043" v="69"/>
        <pc:sldMkLst>
          <pc:docMk/>
          <pc:sldMk cId="763148059" sldId="6158"/>
        </pc:sldMkLst>
        <pc:spChg chg="mod">
          <ac:chgData name="Sonja Mettenleiter" userId="tvcfXvXwwPVSWNSNhuMaq4HDc1HvwbUDtDri9USq+Fw=" providerId="None" clId="Web-{2742073C-2E2B-4574-8464-66B688223266}" dt="2026-09-08T10:28:12.746" v="51"/>
          <ac:spMkLst>
            <pc:docMk/>
            <pc:sldMk cId="763148059" sldId="6158"/>
            <ac:spMk id="2" creationId="{00000000-0000-0000-0000-000000000000}"/>
          </ac:spMkLst>
        </pc:spChg>
        <pc:spChg chg="mod">
          <ac:chgData name="Sonja Mettenleiter" userId="tvcfXvXwwPVSWNSNhuMaq4HDc1HvwbUDtDri9USq+Fw=" providerId="None" clId="Web-{2742073C-2E2B-4574-8464-66B688223266}" dt="2026-09-08T10:28:12.746" v="52"/>
          <ac:spMkLst>
            <pc:docMk/>
            <pc:sldMk cId="763148059" sldId="6158"/>
            <ac:spMk id="3" creationId="{00000000-0000-0000-0000-000000000000}"/>
          </ac:spMkLst>
        </pc:spChg>
        <pc:spChg chg="mod">
          <ac:chgData name="Sonja Mettenleiter" userId="tvcfXvXwwPVSWNSNhuMaq4HDc1HvwbUDtDri9USq+Fw=" providerId="None" clId="Web-{2742073C-2E2B-4574-8464-66B688223266}" dt="2026-09-08T10:28:12.746" v="53"/>
          <ac:spMkLst>
            <pc:docMk/>
            <pc:sldMk cId="763148059" sldId="6158"/>
            <ac:spMk id="4" creationId="{00000000-0000-0000-0000-000000000000}"/>
          </ac:spMkLst>
        </pc:spChg>
        <pc:spChg chg="mod">
          <ac:chgData name="Sonja Mettenleiter" userId="tvcfXvXwwPVSWNSNhuMaq4HDc1HvwbUDtDri9USq+Fw=" providerId="None" clId="Web-{2742073C-2E2B-4574-8464-66B688223266}" dt="2026-09-08T10:28:12.746" v="54"/>
          <ac:spMkLst>
            <pc:docMk/>
            <pc:sldMk cId="763148059" sldId="6158"/>
            <ac:spMk id="5" creationId="{00000000-0000-0000-0000-000000000000}"/>
          </ac:spMkLst>
        </pc:spChg>
        <pc:spChg chg="mod">
          <ac:chgData name="Sonja Mettenleiter" userId="tvcfXvXwwPVSWNSNhuMaq4HDc1HvwbUDtDri9USq+Fw=" providerId="None" clId="Web-{2742073C-2E2B-4574-8464-66B688223266}" dt="2026-09-08T10:28:12.746" v="55"/>
          <ac:spMkLst>
            <pc:docMk/>
            <pc:sldMk cId="763148059" sldId="6158"/>
            <ac:spMk id="6" creationId="{00000000-0000-0000-0000-000000000000}"/>
          </ac:spMkLst>
        </pc:spChg>
        <pc:spChg chg="mod">
          <ac:chgData name="Sonja Mettenleiter" userId="tvcfXvXwwPVSWNSNhuMaq4HDc1HvwbUDtDri9USq+Fw=" providerId="None" clId="Web-{2742073C-2E2B-4574-8464-66B688223266}" dt="2026-09-08T10:28:12.746" v="56"/>
          <ac:spMkLst>
            <pc:docMk/>
            <pc:sldMk cId="763148059" sldId="6158"/>
            <ac:spMk id="7" creationId="{00000000-0000-0000-0000-000000000000}"/>
          </ac:spMkLst>
        </pc:spChg>
        <pc:spChg chg="mod">
          <ac:chgData name="Sonja Mettenleiter" userId="tvcfXvXwwPVSWNSNhuMaq4HDc1HvwbUDtDri9USq+Fw=" providerId="None" clId="Web-{2742073C-2E2B-4574-8464-66B688223266}" dt="2026-09-08T10:28:12.746" v="57"/>
          <ac:spMkLst>
            <pc:docMk/>
            <pc:sldMk cId="763148059" sldId="6158"/>
            <ac:spMk id="8" creationId="{00000000-0000-0000-0000-000000000000}"/>
          </ac:spMkLst>
        </pc:spChg>
        <pc:spChg chg="mod">
          <ac:chgData name="Sonja Mettenleiter" userId="tvcfXvXwwPVSWNSNhuMaq4HDc1HvwbUDtDri9USq+Fw=" providerId="None" clId="Web-{2742073C-2E2B-4574-8464-66B688223266}" dt="2026-09-08T10:28:12.746" v="58"/>
          <ac:spMkLst>
            <pc:docMk/>
            <pc:sldMk cId="763148059" sldId="6158"/>
            <ac:spMk id="9" creationId="{00000000-0000-0000-0000-000000000000}"/>
          </ac:spMkLst>
        </pc:spChg>
        <pc:spChg chg="mod">
          <ac:chgData name="Sonja Mettenleiter" userId="tvcfXvXwwPVSWNSNhuMaq4HDc1HvwbUDtDri9USq+Fw=" providerId="None" clId="Web-{2742073C-2E2B-4574-8464-66B688223266}" dt="2026-09-08T10:28:12.746" v="59"/>
          <ac:spMkLst>
            <pc:docMk/>
            <pc:sldMk cId="763148059" sldId="6158"/>
            <ac:spMk id="10" creationId="{00000000-0000-0000-0000-000000000000}"/>
          </ac:spMkLst>
        </pc:spChg>
        <pc:spChg chg="mod">
          <ac:chgData name="Sonja Mettenleiter" userId="tvcfXvXwwPVSWNSNhuMaq4HDc1HvwbUDtDri9USq+Fw=" providerId="None" clId="Web-{2742073C-2E2B-4574-8464-66B688223266}" dt="2026-09-08T10:28:12.761" v="60"/>
          <ac:spMkLst>
            <pc:docMk/>
            <pc:sldMk cId="763148059" sldId="6158"/>
            <ac:spMk id="11" creationId="{00000000-0000-0000-0000-000000000000}"/>
          </ac:spMkLst>
        </pc:spChg>
        <pc:spChg chg="mod">
          <ac:chgData name="Sonja Mettenleiter" userId="tvcfXvXwwPVSWNSNhuMaq4HDc1HvwbUDtDri9USq+Fw=" providerId="None" clId="Web-{2742073C-2E2B-4574-8464-66B688223266}" dt="2026-09-08T10:28:12.761" v="61"/>
          <ac:spMkLst>
            <pc:docMk/>
            <pc:sldMk cId="763148059" sldId="6158"/>
            <ac:spMk id="12" creationId="{00000000-0000-0000-0000-000000000000}"/>
          </ac:spMkLst>
        </pc:spChg>
        <pc:spChg chg="mod">
          <ac:chgData name="Sonja Mettenleiter" userId="tvcfXvXwwPVSWNSNhuMaq4HDc1HvwbUDtDri9USq+Fw=" providerId="None" clId="Web-{2742073C-2E2B-4574-8464-66B688223266}" dt="2026-09-08T10:28:12.761" v="62"/>
          <ac:spMkLst>
            <pc:docMk/>
            <pc:sldMk cId="763148059" sldId="6158"/>
            <ac:spMk id="13" creationId="{00000000-0000-0000-0000-000000000000}"/>
          </ac:spMkLst>
        </pc:spChg>
        <pc:spChg chg="mod">
          <ac:chgData name="Sonja Mettenleiter" userId="tvcfXvXwwPVSWNSNhuMaq4HDc1HvwbUDtDri9USq+Fw=" providerId="None" clId="Web-{2742073C-2E2B-4574-8464-66B688223266}" dt="2026-09-08T10:28:12.761" v="63"/>
          <ac:spMkLst>
            <pc:docMk/>
            <pc:sldMk cId="763148059" sldId="6158"/>
            <ac:spMk id="14" creationId="{00000000-0000-0000-0000-000000000000}"/>
          </ac:spMkLst>
        </pc:spChg>
        <pc:spChg chg="mod">
          <ac:chgData name="Sonja Mettenleiter" userId="tvcfXvXwwPVSWNSNhuMaq4HDc1HvwbUDtDri9USq+Fw=" providerId="None" clId="Web-{2742073C-2E2B-4574-8464-66B688223266}" dt="2026-09-08T10:28:12.761" v="64"/>
          <ac:spMkLst>
            <pc:docMk/>
            <pc:sldMk cId="763148059" sldId="6158"/>
            <ac:spMk id="15" creationId="{00000000-0000-0000-0000-000000000000}"/>
          </ac:spMkLst>
        </pc:spChg>
        <pc:spChg chg="mod">
          <ac:chgData name="Sonja Mettenleiter" userId="tvcfXvXwwPVSWNSNhuMaq4HDc1HvwbUDtDri9USq+Fw=" providerId="None" clId="Web-{2742073C-2E2B-4574-8464-66B688223266}" dt="2026-09-08T10:28:12.761" v="65"/>
          <ac:spMkLst>
            <pc:docMk/>
            <pc:sldMk cId="763148059" sldId="6158"/>
            <ac:spMk id="16" creationId="{00000000-0000-0000-0000-000000000000}"/>
          </ac:spMkLst>
        </pc:spChg>
        <pc:spChg chg="mod">
          <ac:chgData name="Sonja Mettenleiter" userId="tvcfXvXwwPVSWNSNhuMaq4HDc1HvwbUDtDri9USq+Fw=" providerId="None" clId="Web-{2742073C-2E2B-4574-8464-66B688223266}" dt="2026-09-08T10:28:12.761" v="66"/>
          <ac:spMkLst>
            <pc:docMk/>
            <pc:sldMk cId="763148059" sldId="6158"/>
            <ac:spMk id="17" creationId="{00000000-0000-0000-0000-000000000000}"/>
          </ac:spMkLst>
        </pc:spChg>
        <pc:spChg chg="mod">
          <ac:chgData name="Sonja Mettenleiter" userId="tvcfXvXwwPVSWNSNhuMaq4HDc1HvwbUDtDri9USq+Fw=" providerId="None" clId="Web-{2742073C-2E2B-4574-8464-66B688223266}" dt="2026-09-08T10:28:12.761" v="67"/>
          <ac:spMkLst>
            <pc:docMk/>
            <pc:sldMk cId="763148059" sldId="6158"/>
            <ac:spMk id="18" creationId="{00000000-0000-0000-0000-000000000000}"/>
          </ac:spMkLst>
        </pc:spChg>
        <pc:spChg chg="mod">
          <ac:chgData name="Sonja Mettenleiter" userId="tvcfXvXwwPVSWNSNhuMaq4HDc1HvwbUDtDri9USq+Fw=" providerId="None" clId="Web-{2742073C-2E2B-4574-8464-66B688223266}" dt="2026-09-08T10:28:12.761" v="68"/>
          <ac:spMkLst>
            <pc:docMk/>
            <pc:sldMk cId="763148059" sldId="6158"/>
            <ac:spMk id="20" creationId="{00000000-0000-0000-0000-000000000000}"/>
          </ac:spMkLst>
        </pc:spChg>
        <pc:spChg chg="mod">
          <ac:chgData name="Sonja Mettenleiter" userId="tvcfXvXwwPVSWNSNhuMaq4HDc1HvwbUDtDri9USq+Fw=" providerId="None" clId="Web-{2742073C-2E2B-4574-8464-66B688223266}" dt="2026-09-08T10:28:13.043" v="69"/>
          <ac:spMkLst>
            <pc:docMk/>
            <pc:sldMk cId="763148059" sldId="6158"/>
            <ac:spMk id="21" creationId="{00000000-0000-0000-0000-000000000000}"/>
          </ac:spMkLst>
        </pc:spChg>
      </pc:sldChg>
      <pc:sldMasterChg chg="addSldLayout">
        <pc:chgData name="Sonja Mettenleiter" userId="tvcfXvXwwPVSWNSNhuMaq4HDc1HvwbUDtDri9USq+Fw=" providerId="None" clId="Web-{2742073C-2E2B-4574-8464-66B688223266}" dt="2026-09-08T10:23:41.746" v="1"/>
        <pc:sldMasterMkLst>
          <pc:docMk/>
          <pc:sldMasterMk cId="3056256264" sldId="2147483668"/>
        </pc:sldMasterMkLst>
        <pc:sldLayoutChg chg="add replId">
          <pc:chgData name="Sonja Mettenleiter" userId="tvcfXvXwwPVSWNSNhuMaq4HDc1HvwbUDtDri9USq+Fw=" providerId="None" clId="Web-{2742073C-2E2B-4574-8464-66B688223266}" dt="2026-09-08T10:23:41.746" v="1"/>
          <pc:sldLayoutMkLst>
            <pc:docMk/>
            <pc:sldMasterMk cId="3056256264" sldId="2147483668"/>
            <pc:sldLayoutMk cId="2248798610" sldId="2147483687"/>
          </pc:sldLayoutMkLst>
        </pc:sldLayoutChg>
      </pc:sldMasterChg>
    </pc:docChg>
  </pc:docChgLst>
  <pc:docChgLst>
    <pc:chgData name="Anna Wright" userId="IOvSWnWAwy+3RRIIJFxelCjqFdO7Mg2xW4RH6OU9W9k=" providerId="None" clId="Web-{556125CD-81D0-4785-AF18-EB79FD319373}"/>
    <pc:docChg chg="modSld sldOrd">
      <pc:chgData name="Anna Wright" userId="IOvSWnWAwy+3RRIIJFxelCjqFdO7Mg2xW4RH6OU9W9k=" providerId="None" clId="Web-{556125CD-81D0-4785-AF18-EB79FD319373}" dt="2026-09-08T03:15:14.510" v="71"/>
      <pc:docMkLst>
        <pc:docMk/>
      </pc:docMkLst>
      <pc:sldChg chg="modSp">
        <pc:chgData name="Anna Wright" userId="IOvSWnWAwy+3RRIIJFxelCjqFdO7Mg2xW4RH6OU9W9k=" providerId="None" clId="Web-{556125CD-81D0-4785-AF18-EB79FD319373}" dt="2026-09-08T02:46:44.638" v="1" actId="20577"/>
        <pc:sldMkLst>
          <pc:docMk/>
          <pc:sldMk cId="1927043072" sldId="6120"/>
        </pc:sldMkLst>
        <pc:spChg chg="mod">
          <ac:chgData name="Anna Wright" userId="IOvSWnWAwy+3RRIIJFxelCjqFdO7Mg2xW4RH6OU9W9k=" providerId="None" clId="Web-{556125CD-81D0-4785-AF18-EB79FD319373}" dt="2026-09-08T02:46:44.638" v="1" actId="20577"/>
          <ac:spMkLst>
            <pc:docMk/>
            <pc:sldMk cId="1927043072" sldId="6120"/>
            <ac:spMk id="9" creationId="{91ABECC8-553C-5E42-8453-FEAD29A62B69}"/>
          </ac:spMkLst>
        </pc:spChg>
      </pc:sldChg>
      <pc:sldChg chg="modSp modNotes">
        <pc:chgData name="Anna Wright" userId="IOvSWnWAwy+3RRIIJFxelCjqFdO7Mg2xW4RH6OU9W9k=" providerId="None" clId="Web-{556125CD-81D0-4785-AF18-EB79FD319373}" dt="2026-09-08T03:15:14.510" v="71"/>
        <pc:sldMkLst>
          <pc:docMk/>
          <pc:sldMk cId="455434200" sldId="6141"/>
        </pc:sldMkLst>
        <pc:spChg chg="mod">
          <ac:chgData name="Anna Wright" userId="IOvSWnWAwy+3RRIIJFxelCjqFdO7Mg2xW4RH6OU9W9k=" providerId="None" clId="Web-{556125CD-81D0-4785-AF18-EB79FD319373}" dt="2026-09-08T03:14:36.463" v="66"/>
          <ac:spMkLst>
            <pc:docMk/>
            <pc:sldMk cId="455434200" sldId="6141"/>
            <ac:spMk id="13" creationId="{1037B084-AE28-A37C-F785-A5B32EF95910}"/>
          </ac:spMkLst>
        </pc:spChg>
        <pc:spChg chg="mod">
          <ac:chgData name="Anna Wright" userId="IOvSWnWAwy+3RRIIJFxelCjqFdO7Mg2xW4RH6OU9W9k=" providerId="None" clId="Web-{556125CD-81D0-4785-AF18-EB79FD319373}" dt="2026-09-08T03:15:01.401" v="69"/>
          <ac:spMkLst>
            <pc:docMk/>
            <pc:sldMk cId="455434200" sldId="6141"/>
            <ac:spMk id="15" creationId="{7F1345F1-96C4-3F51-B473-684B9B885E18}"/>
          </ac:spMkLst>
        </pc:spChg>
        <pc:spChg chg="mod">
          <ac:chgData name="Anna Wright" userId="IOvSWnWAwy+3RRIIJFxelCjqFdO7Mg2xW4RH6OU9W9k=" providerId="None" clId="Web-{556125CD-81D0-4785-AF18-EB79FD319373}" dt="2026-09-08T03:14:50.604" v="67"/>
          <ac:spMkLst>
            <pc:docMk/>
            <pc:sldMk cId="455434200" sldId="6141"/>
            <ac:spMk id="25" creationId="{46BEC247-CC3D-6435-54B0-BD61C5C8E486}"/>
          </ac:spMkLst>
        </pc:spChg>
        <pc:picChg chg="mod">
          <ac:chgData name="Anna Wright" userId="IOvSWnWAwy+3RRIIJFxelCjqFdO7Mg2xW4RH6OU9W9k=" providerId="None" clId="Web-{556125CD-81D0-4785-AF18-EB79FD319373}" dt="2026-09-08T03:14:50.619" v="68"/>
          <ac:picMkLst>
            <pc:docMk/>
            <pc:sldMk cId="455434200" sldId="6141"/>
            <ac:picMk id="27" creationId="{0007919F-43CD-D9B6-2796-23D5CB0157EC}"/>
          </ac:picMkLst>
        </pc:picChg>
        <pc:cxnChg chg="mod">
          <ac:chgData name="Anna Wright" userId="IOvSWnWAwy+3RRIIJFxelCjqFdO7Mg2xW4RH6OU9W9k=" providerId="None" clId="Web-{556125CD-81D0-4785-AF18-EB79FD319373}" dt="2026-09-08T03:15:14.510" v="71"/>
          <ac:cxnSpMkLst>
            <pc:docMk/>
            <pc:sldMk cId="455434200" sldId="6141"/>
            <ac:cxnSpMk id="68" creationId="{E3D39503-6DA1-547E-18B1-540342DDECC7}"/>
          </ac:cxnSpMkLst>
        </pc:cxnChg>
        <pc:cxnChg chg="mod">
          <ac:chgData name="Anna Wright" userId="IOvSWnWAwy+3RRIIJFxelCjqFdO7Mg2xW4RH6OU9W9k=" providerId="None" clId="Web-{556125CD-81D0-4785-AF18-EB79FD319373}" dt="2026-09-08T03:11:39.380" v="65" actId="1076"/>
          <ac:cxnSpMkLst>
            <pc:docMk/>
            <pc:sldMk cId="455434200" sldId="6141"/>
            <ac:cxnSpMk id="73" creationId="{E70B3DA0-D9E5-CB06-7767-652EADC30F2F}"/>
          </ac:cxnSpMkLst>
        </pc:cxnChg>
      </pc:sldChg>
      <pc:sldChg chg="modSp ord">
        <pc:chgData name="Anna Wright" userId="IOvSWnWAwy+3RRIIJFxelCjqFdO7Mg2xW4RH6OU9W9k=" providerId="None" clId="Web-{556125CD-81D0-4785-AF18-EB79FD319373}" dt="2026-09-08T02:48:32.047" v="8"/>
        <pc:sldMkLst>
          <pc:docMk/>
          <pc:sldMk cId="3690559315" sldId="6142"/>
        </pc:sldMkLst>
        <pc:spChg chg="mod">
          <ac:chgData name="Anna Wright" userId="IOvSWnWAwy+3RRIIJFxelCjqFdO7Mg2xW4RH6OU9W9k=" providerId="None" clId="Web-{556125CD-81D0-4785-AF18-EB79FD319373}" dt="2026-09-08T02:48:05.859" v="4" actId="20577"/>
          <ac:spMkLst>
            <pc:docMk/>
            <pc:sldMk cId="3690559315" sldId="6142"/>
            <ac:spMk id="6" creationId="{796FFD2B-F700-7F26-E6FC-111A91824D04}"/>
          </ac:spMkLst>
        </pc:spChg>
        <pc:picChg chg="mod">
          <ac:chgData name="Anna Wright" userId="IOvSWnWAwy+3RRIIJFxelCjqFdO7Mg2xW4RH6OU9W9k=" providerId="None" clId="Web-{556125CD-81D0-4785-AF18-EB79FD319373}" dt="2026-09-08T02:48:15" v="6" actId="1076"/>
          <ac:picMkLst>
            <pc:docMk/>
            <pc:sldMk cId="3690559315" sldId="6142"/>
            <ac:picMk id="5" creationId="{91B5D40F-C6A3-CCAE-F067-A5D92313FB8E}"/>
          </ac:picMkLst>
        </pc:picChg>
        <pc:picChg chg="mod">
          <ac:chgData name="Anna Wright" userId="IOvSWnWAwy+3RRIIJFxelCjqFdO7Mg2xW4RH6OU9W9k=" providerId="None" clId="Web-{556125CD-81D0-4785-AF18-EB79FD319373}" dt="2026-09-08T02:48:21.578" v="7" actId="1076"/>
          <ac:picMkLst>
            <pc:docMk/>
            <pc:sldMk cId="3690559315" sldId="6142"/>
            <ac:picMk id="7" creationId="{CA484239-8875-67A0-4AFF-8E237C1BE282}"/>
          </ac:picMkLst>
        </pc:picChg>
      </pc:sldChg>
      <pc:sldChg chg="modSp">
        <pc:chgData name="Anna Wright" userId="IOvSWnWAwy+3RRIIJFxelCjqFdO7Mg2xW4RH6OU9W9k=" providerId="None" clId="Web-{556125CD-81D0-4785-AF18-EB79FD319373}" dt="2026-09-08T03:03:24.695" v="59"/>
        <pc:sldMkLst>
          <pc:docMk/>
          <pc:sldMk cId="1641446817" sldId="6149"/>
        </pc:sldMkLst>
        <pc:graphicFrameChg chg="mod modGraphic">
          <ac:chgData name="Anna Wright" userId="IOvSWnWAwy+3RRIIJFxelCjqFdO7Mg2xW4RH6OU9W9k=" providerId="None" clId="Web-{556125CD-81D0-4785-AF18-EB79FD319373}" dt="2026-09-08T03:03:24.695" v="59"/>
          <ac:graphicFrameMkLst>
            <pc:docMk/>
            <pc:sldMk cId="1641446817" sldId="6149"/>
            <ac:graphicFrameMk id="6" creationId="{22503146-9C97-C435-95B1-1EE8C2DDF543}"/>
          </ac:graphicFrameMkLst>
        </pc:graphicFrameChg>
      </pc:sldChg>
      <pc:sldChg chg="modSp">
        <pc:chgData name="Anna Wright" userId="IOvSWnWAwy+3RRIIJFxelCjqFdO7Mg2xW4RH6OU9W9k=" providerId="None" clId="Web-{556125CD-81D0-4785-AF18-EB79FD319373}" dt="2026-09-08T03:05:13.182" v="61" actId="20577"/>
        <pc:sldMkLst>
          <pc:docMk/>
          <pc:sldMk cId="2636506370" sldId="6150"/>
        </pc:sldMkLst>
        <pc:spChg chg="mod">
          <ac:chgData name="Anna Wright" userId="IOvSWnWAwy+3RRIIJFxelCjqFdO7Mg2xW4RH6OU9W9k=" providerId="None" clId="Web-{556125CD-81D0-4785-AF18-EB79FD319373}" dt="2026-09-08T03:05:13.182" v="61" actId="20577"/>
          <ac:spMkLst>
            <pc:docMk/>
            <pc:sldMk cId="2636506370" sldId="6150"/>
            <ac:spMk id="3" creationId="{1925B6A1-019F-A0EA-D282-4A87483C19CA}"/>
          </ac:spMkLst>
        </pc:spChg>
        <pc:spChg chg="mod">
          <ac:chgData name="Anna Wright" userId="IOvSWnWAwy+3RRIIJFxelCjqFdO7Mg2xW4RH6OU9W9k=" providerId="None" clId="Web-{556125CD-81D0-4785-AF18-EB79FD319373}" dt="2026-09-08T03:04:56.229" v="60" actId="1076"/>
          <ac:spMkLst>
            <pc:docMk/>
            <pc:sldMk cId="2636506370" sldId="6150"/>
            <ac:spMk id="11" creationId="{4C8523EC-4241-A247-C562-6D851F41CD08}"/>
          </ac:spMkLst>
        </pc:spChg>
      </pc:sldChg>
    </pc:docChg>
  </pc:docChgLst>
  <pc:docChgLst>
    <pc:chgData name="Sonja Mettenleiter" userId="tvcfXvXwwPVSWNSNhuMaq4HDc1HvwbUDtDri9USq+Fw=" providerId="None" clId="Web-{DC3B96D5-1349-4B15-8D8C-44576EBF25B9}"/>
    <pc:docChg chg="modSld">
      <pc:chgData name="Sonja Mettenleiter" userId="tvcfXvXwwPVSWNSNhuMaq4HDc1HvwbUDtDri9USq+Fw=" providerId="None" clId="Web-{DC3B96D5-1349-4B15-8D8C-44576EBF25B9}" dt="2026-09-07T10:27:57.511" v="144" actId="1076"/>
      <pc:docMkLst>
        <pc:docMk/>
      </pc:docMkLst>
      <pc:sldChg chg="addSp delSp modSp">
        <pc:chgData name="Sonja Mettenleiter" userId="tvcfXvXwwPVSWNSNhuMaq4HDc1HvwbUDtDri9USq+Fw=" providerId="None" clId="Web-{DC3B96D5-1349-4B15-8D8C-44576EBF25B9}" dt="2026-09-07T10:27:57.511" v="144" actId="1076"/>
        <pc:sldMkLst>
          <pc:docMk/>
          <pc:sldMk cId="895687181" sldId="1477"/>
        </pc:sldMkLst>
        <pc:spChg chg="mod">
          <ac:chgData name="Sonja Mettenleiter" userId="tvcfXvXwwPVSWNSNhuMaq4HDc1HvwbUDtDri9USq+Fw=" providerId="None" clId="Web-{DC3B96D5-1349-4B15-8D8C-44576EBF25B9}" dt="2026-09-07T10:18:01.188" v="3" actId="20577"/>
          <ac:spMkLst>
            <pc:docMk/>
            <pc:sldMk cId="895687181" sldId="1477"/>
            <ac:spMk id="3" creationId="{1AB90E66-EC2A-0051-7363-CD9CCFE291AC}"/>
          </ac:spMkLst>
        </pc:spChg>
        <pc:spChg chg="mod">
          <ac:chgData name="Sonja Mettenleiter" userId="tvcfXvXwwPVSWNSNhuMaq4HDc1HvwbUDtDri9USq+Fw=" providerId="None" clId="Web-{DC3B96D5-1349-4B15-8D8C-44576EBF25B9}" dt="2026-09-07T10:20:46.801" v="60" actId="20577"/>
          <ac:spMkLst>
            <pc:docMk/>
            <pc:sldMk cId="895687181" sldId="1477"/>
            <ac:spMk id="4" creationId="{3E016A89-5D4D-1CA8-8110-90E9D349FA30}"/>
          </ac:spMkLst>
        </pc:spChg>
        <pc:spChg chg="del">
          <ac:chgData name="Sonja Mettenleiter" userId="tvcfXvXwwPVSWNSNhuMaq4HDc1HvwbUDtDri9USq+Fw=" providerId="None" clId="Web-{DC3B96D5-1349-4B15-8D8C-44576EBF25B9}" dt="2026-09-07T10:20:55.364" v="63"/>
          <ac:spMkLst>
            <pc:docMk/>
            <pc:sldMk cId="895687181" sldId="1477"/>
            <ac:spMk id="5" creationId="{017590A6-B059-2203-E3C2-AAC7DCC4B647}"/>
          </ac:spMkLst>
        </pc:spChg>
        <pc:spChg chg="add del mod">
          <ac:chgData name="Sonja Mettenleiter" userId="tvcfXvXwwPVSWNSNhuMaq4HDc1HvwbUDtDri9USq+Fw=" providerId="None" clId="Web-{DC3B96D5-1349-4B15-8D8C-44576EBF25B9}" dt="2026-09-07T10:25:38.488" v="115" actId="20577"/>
          <ac:spMkLst>
            <pc:docMk/>
            <pc:sldMk cId="895687181" sldId="1477"/>
            <ac:spMk id="6" creationId="{959F2662-A735-6638-81E1-DCDF482678E6}"/>
          </ac:spMkLst>
        </pc:spChg>
        <pc:spChg chg="mod">
          <ac:chgData name="Sonja Mettenleiter" userId="tvcfXvXwwPVSWNSNhuMaq4HDc1HvwbUDtDri9USq+Fw=" providerId="None" clId="Web-{DC3B96D5-1349-4B15-8D8C-44576EBF25B9}" dt="2026-09-07T10:27:06.868" v="140" actId="20577"/>
          <ac:spMkLst>
            <pc:docMk/>
            <pc:sldMk cId="895687181" sldId="1477"/>
            <ac:spMk id="7" creationId="{E188801F-BB83-6623-5332-7EB8AE6E41CE}"/>
          </ac:spMkLst>
        </pc:spChg>
        <pc:spChg chg="mod">
          <ac:chgData name="Sonja Mettenleiter" userId="tvcfXvXwwPVSWNSNhuMaq4HDc1HvwbUDtDri9USq+Fw=" providerId="None" clId="Web-{DC3B96D5-1349-4B15-8D8C-44576EBF25B9}" dt="2026-09-07T10:27:57.511" v="144" actId="1076"/>
          <ac:spMkLst>
            <pc:docMk/>
            <pc:sldMk cId="895687181" sldId="1477"/>
            <ac:spMk id="8" creationId="{90F98F72-11F2-06A9-78A7-9DFC8F1296A3}"/>
          </ac:spMkLst>
        </pc:spChg>
        <pc:spChg chg="add del mod">
          <ac:chgData name="Sonja Mettenleiter" userId="tvcfXvXwwPVSWNSNhuMaq4HDc1HvwbUDtDri9USq+Fw=" providerId="None" clId="Web-{DC3B96D5-1349-4B15-8D8C-44576EBF25B9}" dt="2026-09-07T10:23:58.294" v="101"/>
          <ac:spMkLst>
            <pc:docMk/>
            <pc:sldMk cId="895687181" sldId="1477"/>
            <ac:spMk id="10" creationId="{A0EAF9B8-86DF-7643-D3A3-B8EBE9D44618}"/>
          </ac:spMkLst>
        </pc:spChg>
        <pc:spChg chg="add del mod">
          <ac:chgData name="Sonja Mettenleiter" userId="tvcfXvXwwPVSWNSNhuMaq4HDc1HvwbUDtDri9USq+Fw=" providerId="None" clId="Web-{DC3B96D5-1349-4B15-8D8C-44576EBF25B9}" dt="2026-09-07T10:21:51.818" v="80"/>
          <ac:spMkLst>
            <pc:docMk/>
            <pc:sldMk cId="895687181" sldId="1477"/>
            <ac:spMk id="12" creationId="{AADAB753-6995-E978-03D3-372818815F09}"/>
          </ac:spMkLst>
        </pc:spChg>
        <pc:spChg chg="add del">
          <ac:chgData name="Sonja Mettenleiter" userId="tvcfXvXwwPVSWNSNhuMaq4HDc1HvwbUDtDri9USq+Fw=" providerId="None" clId="Web-{DC3B96D5-1349-4B15-8D8C-44576EBF25B9}" dt="2026-09-07T10:21:39.130" v="77"/>
          <ac:spMkLst>
            <pc:docMk/>
            <pc:sldMk cId="895687181" sldId="1477"/>
            <ac:spMk id="13" creationId="{959F2662-A735-6638-81E1-DCDF482678E6}"/>
          </ac:spMkLst>
        </pc:spChg>
        <pc:spChg chg="add del">
          <ac:chgData name="Sonja Mettenleiter" userId="tvcfXvXwwPVSWNSNhuMaq4HDc1HvwbUDtDri9USq+Fw=" providerId="None" clId="Web-{DC3B96D5-1349-4B15-8D8C-44576EBF25B9}" dt="2026-09-07T10:21:48.599" v="79"/>
          <ac:spMkLst>
            <pc:docMk/>
            <pc:sldMk cId="895687181" sldId="1477"/>
            <ac:spMk id="15" creationId="{7A50064E-E7B2-6920-E89E-AF287C342677}"/>
          </ac:spMkLst>
        </pc:spChg>
        <pc:spChg chg="del">
          <ac:chgData name="Sonja Mettenleiter" userId="tvcfXvXwwPVSWNSNhuMaq4HDc1HvwbUDtDri9USq+Fw=" providerId="None" clId="Web-{DC3B96D5-1349-4B15-8D8C-44576EBF25B9}" dt="2026-09-07T10:22:05.865" v="84"/>
          <ac:spMkLst>
            <pc:docMk/>
            <pc:sldMk cId="895687181" sldId="1477"/>
            <ac:spMk id="23" creationId="{59859A13-9D13-CF1F-9BA4-3315881B983C}"/>
          </ac:spMkLst>
        </pc:spChg>
        <pc:picChg chg="del">
          <ac:chgData name="Sonja Mettenleiter" userId="tvcfXvXwwPVSWNSNhuMaq4HDc1HvwbUDtDri9USq+Fw=" providerId="None" clId="Web-{DC3B96D5-1349-4B15-8D8C-44576EBF25B9}" dt="2026-09-07T10:20:52.989" v="62"/>
          <ac:picMkLst>
            <pc:docMk/>
            <pc:sldMk cId="895687181" sldId="1477"/>
            <ac:picMk id="14" creationId="{86E51B5C-85B4-860A-3C82-55D032588DB8}"/>
          </ac:picMkLst>
        </pc:picChg>
        <pc:picChg chg="mod">
          <ac:chgData name="Sonja Mettenleiter" userId="tvcfXvXwwPVSWNSNhuMaq4HDc1HvwbUDtDri9USq+Fw=" providerId="None" clId="Web-{DC3B96D5-1349-4B15-8D8C-44576EBF25B9}" dt="2026-09-07T10:20:58.239" v="64" actId="1076"/>
          <ac:picMkLst>
            <pc:docMk/>
            <pc:sldMk cId="895687181" sldId="1477"/>
            <ac:picMk id="16" creationId="{861A5E8C-85C3-A866-35F3-2DA64706E23A}"/>
          </ac:picMkLst>
        </pc:picChg>
        <pc:picChg chg="add mod">
          <ac:chgData name="Sonja Mettenleiter" userId="tvcfXvXwwPVSWNSNhuMaq4HDc1HvwbUDtDri9USq+Fw=" providerId="None" clId="Web-{DC3B96D5-1349-4B15-8D8C-44576EBF25B9}" dt="2026-09-07T10:24:31.703" v="104" actId="1076"/>
          <ac:picMkLst>
            <pc:docMk/>
            <pc:sldMk cId="895687181" sldId="1477"/>
            <ac:picMk id="17" creationId="{9857F321-DA2E-B094-A2EF-B89A7978B208}"/>
          </ac:picMkLst>
        </pc:picChg>
        <pc:picChg chg="del">
          <ac:chgData name="Sonja Mettenleiter" userId="tvcfXvXwwPVSWNSNhuMaq4HDc1HvwbUDtDri9USq+Fw=" providerId="None" clId="Web-{DC3B96D5-1349-4B15-8D8C-44576EBF25B9}" dt="2026-09-07T10:21:00.598" v="65"/>
          <ac:picMkLst>
            <pc:docMk/>
            <pc:sldMk cId="895687181" sldId="1477"/>
            <ac:picMk id="18" creationId="{6EBC9FAB-024F-B53D-9D9A-C9FFD10AC7C6}"/>
          </ac:picMkLst>
        </pc:picChg>
        <pc:picChg chg="mod">
          <ac:chgData name="Sonja Mettenleiter" userId="tvcfXvXwwPVSWNSNhuMaq4HDc1HvwbUDtDri9USq+Fw=" providerId="None" clId="Web-{DC3B96D5-1349-4B15-8D8C-44576EBF25B9}" dt="2026-09-07T10:26:48.930" v="130" actId="1076"/>
          <ac:picMkLst>
            <pc:docMk/>
            <pc:sldMk cId="895687181" sldId="1477"/>
            <ac:picMk id="20" creationId="{9D37C1B6-2424-736E-0D93-50CB35BABCAA}"/>
          </ac:picMkLst>
        </pc:picChg>
        <pc:picChg chg="mod">
          <ac:chgData name="Sonja Mettenleiter" userId="tvcfXvXwwPVSWNSNhuMaq4HDc1HvwbUDtDri9USq+Fw=" providerId="None" clId="Web-{DC3B96D5-1349-4B15-8D8C-44576EBF25B9}" dt="2026-09-07T10:27:49.370" v="143" actId="1076"/>
          <ac:picMkLst>
            <pc:docMk/>
            <pc:sldMk cId="895687181" sldId="1477"/>
            <ac:picMk id="22" creationId="{483433C1-A4DF-7AA6-FBD6-010E2B262864}"/>
          </ac:picMkLst>
        </pc:picChg>
        <pc:picChg chg="del">
          <ac:chgData name="Sonja Mettenleiter" userId="tvcfXvXwwPVSWNSNhuMaq4HDc1HvwbUDtDri9USq+Fw=" providerId="None" clId="Web-{DC3B96D5-1349-4B15-8D8C-44576EBF25B9}" dt="2026-09-07T10:22:07.787" v="85"/>
          <ac:picMkLst>
            <pc:docMk/>
            <pc:sldMk cId="895687181" sldId="1477"/>
            <ac:picMk id="25" creationId="{36BBC0EE-640F-9A26-3BB1-FD701403E4AB}"/>
          </ac:picMkLst>
        </pc:picChg>
      </pc:sldChg>
    </pc:docChg>
  </pc:docChgLst>
  <pc:docChgLst>
    <pc:chgData name="Sonja Mettenleiter" userId="tvcfXvXwwPVSWNSNhuMaq4HDc1HvwbUDtDri9USq+Fw=" providerId="None" clId="Web-{86B44B67-4436-458C-9544-EE8A65BD11D4}"/>
    <pc:docChg chg="modSld">
      <pc:chgData name="Sonja Mettenleiter" userId="tvcfXvXwwPVSWNSNhuMaq4HDc1HvwbUDtDri9USq+Fw=" providerId="None" clId="Web-{86B44B67-4436-458C-9544-EE8A65BD11D4}" dt="2026-09-07T17:59:08.030" v="3" actId="1076"/>
      <pc:docMkLst>
        <pc:docMk/>
      </pc:docMkLst>
      <pc:sldChg chg="modSp">
        <pc:chgData name="Sonja Mettenleiter" userId="tvcfXvXwwPVSWNSNhuMaq4HDc1HvwbUDtDri9USq+Fw=" providerId="None" clId="Web-{86B44B67-4436-458C-9544-EE8A65BD11D4}" dt="2026-09-07T17:59:08.030" v="3" actId="1076"/>
        <pc:sldMkLst>
          <pc:docMk/>
          <pc:sldMk cId="0" sldId="256"/>
        </pc:sldMkLst>
        <pc:spChg chg="mod">
          <ac:chgData name="Sonja Mettenleiter" userId="tvcfXvXwwPVSWNSNhuMaq4HDc1HvwbUDtDri9USq+Fw=" providerId="None" clId="Web-{86B44B67-4436-458C-9544-EE8A65BD11D4}" dt="2026-09-07T17:59:08.030" v="3" actId="1076"/>
          <ac:spMkLst>
            <pc:docMk/>
            <pc:sldMk cId="0" sldId="256"/>
            <ac:spMk id="56" creationId="{00000000-0000-0000-0000-000000000000}"/>
          </ac:spMkLst>
        </pc:spChg>
      </pc:sldChg>
    </pc:docChg>
  </pc:docChgLst>
  <pc:docChgLst>
    <pc:chgData name="Sonja Mettenleiter" userId="tvcfXvXwwPVSWNSNhuMaq4HDc1HvwbUDtDri9USq+Fw=" providerId="None" clId="Web-{F71DCCFC-335A-4CE2-AC60-58029043511C}"/>
    <pc:docChg chg="addSld delSld modSld sldOrd">
      <pc:chgData name="Sonja Mettenleiter" userId="tvcfXvXwwPVSWNSNhuMaq4HDc1HvwbUDtDri9USq+Fw=" providerId="None" clId="Web-{F71DCCFC-335A-4CE2-AC60-58029043511C}" dt="2026-09-07T12:42:29.623" v="402" actId="20577"/>
      <pc:docMkLst>
        <pc:docMk/>
      </pc:docMkLst>
      <pc:sldChg chg="addSp delSp modSp ord">
        <pc:chgData name="Sonja Mettenleiter" userId="tvcfXvXwwPVSWNSNhuMaq4HDc1HvwbUDtDri9USq+Fw=" providerId="None" clId="Web-{F71DCCFC-335A-4CE2-AC60-58029043511C}" dt="2026-09-07T12:42:29.623" v="402" actId="20577"/>
        <pc:sldMkLst>
          <pc:docMk/>
          <pc:sldMk cId="1495068398" sldId="326"/>
        </pc:sldMkLst>
        <pc:spChg chg="mod">
          <ac:chgData name="Sonja Mettenleiter" userId="tvcfXvXwwPVSWNSNhuMaq4HDc1HvwbUDtDri9USq+Fw=" providerId="None" clId="Web-{F71DCCFC-335A-4CE2-AC60-58029043511C}" dt="2026-09-07T12:42:13.950" v="397" actId="20577"/>
          <ac:spMkLst>
            <pc:docMk/>
            <pc:sldMk cId="1495068398" sldId="326"/>
            <ac:spMk id="2" creationId="{0C6E284A-2925-A369-2841-27F60A86D4F7}"/>
          </ac:spMkLst>
        </pc:spChg>
        <pc:spChg chg="add del mod">
          <ac:chgData name="Sonja Mettenleiter" userId="tvcfXvXwwPVSWNSNhuMaq4HDc1HvwbUDtDri9USq+Fw=" providerId="None" clId="Web-{F71DCCFC-335A-4CE2-AC60-58029043511C}" dt="2026-09-07T12:36:25.625" v="117"/>
          <ac:spMkLst>
            <pc:docMk/>
            <pc:sldMk cId="1495068398" sldId="326"/>
            <ac:spMk id="3" creationId="{40B6F93C-4828-0184-495E-C2D15F0A848A}"/>
          </ac:spMkLst>
        </pc:spChg>
        <pc:spChg chg="add del mod">
          <ac:chgData name="Sonja Mettenleiter" userId="tvcfXvXwwPVSWNSNhuMaq4HDc1HvwbUDtDri9USq+Fw=" providerId="None" clId="Web-{F71DCCFC-335A-4CE2-AC60-58029043511C}" dt="2026-09-07T12:36:25.797" v="118"/>
          <ac:spMkLst>
            <pc:docMk/>
            <pc:sldMk cId="1495068398" sldId="326"/>
            <ac:spMk id="5" creationId="{AA0256F5-4D9B-5A72-0901-24C07EB30C37}"/>
          </ac:spMkLst>
        </pc:spChg>
        <pc:spChg chg="add mod">
          <ac:chgData name="Sonja Mettenleiter" userId="tvcfXvXwwPVSWNSNhuMaq4HDc1HvwbUDtDri9USq+Fw=" providerId="None" clId="Web-{F71DCCFC-335A-4CE2-AC60-58029043511C}" dt="2026-09-07T12:42:29.623" v="402" actId="20577"/>
          <ac:spMkLst>
            <pc:docMk/>
            <pc:sldMk cId="1495068398" sldId="326"/>
            <ac:spMk id="8" creationId="{4CDE14C2-D1BD-02D3-943D-C6CEAF1C162A}"/>
          </ac:spMkLst>
        </pc:spChg>
        <pc:graphicFrameChg chg="add del mod modGraphic">
          <ac:chgData name="Sonja Mettenleiter" userId="tvcfXvXwwPVSWNSNhuMaq4HDc1HvwbUDtDri9USq+Fw=" providerId="None" clId="Web-{F71DCCFC-335A-4CE2-AC60-58029043511C}" dt="2026-09-07T12:29:53.779" v="77"/>
          <ac:graphicFrameMkLst>
            <pc:docMk/>
            <pc:sldMk cId="1495068398" sldId="326"/>
            <ac:graphicFrameMk id="5" creationId="{D080ADEB-87F6-6E2F-CEFF-6423E9D09B7B}"/>
          </ac:graphicFrameMkLst>
        </pc:graphicFrameChg>
        <pc:graphicFrameChg chg="add mod ord modGraphic">
          <ac:chgData name="Sonja Mettenleiter" userId="tvcfXvXwwPVSWNSNhuMaq4HDc1HvwbUDtDri9USq+Fw=" providerId="None" clId="Web-{F71DCCFC-335A-4CE2-AC60-58029043511C}" dt="2026-09-07T12:41:40.496" v="370"/>
          <ac:graphicFrameMkLst>
            <pc:docMk/>
            <pc:sldMk cId="1495068398" sldId="326"/>
            <ac:graphicFrameMk id="7" creationId="{5908CE59-7EAF-E7FE-277B-8C31AEA7A383}"/>
          </ac:graphicFrameMkLst>
        </pc:graphicFrameChg>
        <pc:graphicFrameChg chg="add del mod">
          <ac:chgData name="Sonja Mettenleiter" userId="tvcfXvXwwPVSWNSNhuMaq4HDc1HvwbUDtDri9USq+Fw=" providerId="None" clId="Web-{F71DCCFC-335A-4CE2-AC60-58029043511C}" dt="2026-09-07T12:29:22.138" v="68"/>
          <ac:graphicFrameMkLst>
            <pc:docMk/>
            <pc:sldMk cId="1495068398" sldId="326"/>
            <ac:graphicFrameMk id="7" creationId="{AE8D7597-32F9-3344-A4C5-DACCDD1CAC10}"/>
          </ac:graphicFrameMkLst>
        </pc:graphicFrameChg>
        <pc:graphicFrameChg chg="add del mod modGraphic">
          <ac:chgData name="Sonja Mettenleiter" userId="tvcfXvXwwPVSWNSNhuMaq4HDc1HvwbUDtDri9USq+Fw=" providerId="None" clId="Web-{F71DCCFC-335A-4CE2-AC60-58029043511C}" dt="2026-09-07T12:31:07.530" v="103"/>
          <ac:graphicFrameMkLst>
            <pc:docMk/>
            <pc:sldMk cId="1495068398" sldId="326"/>
            <ac:graphicFrameMk id="9" creationId="{D47C1877-B5B4-D8F8-CAA0-CC1E1828A2BA}"/>
          </ac:graphicFrameMkLst>
        </pc:graphicFrameChg>
        <pc:graphicFrameChg chg="add del mod">
          <ac:chgData name="Sonja Mettenleiter" userId="tvcfXvXwwPVSWNSNhuMaq4HDc1HvwbUDtDri9USq+Fw=" providerId="None" clId="Web-{F71DCCFC-335A-4CE2-AC60-58029043511C}" dt="2026-09-07T12:33:15.563" v="111"/>
          <ac:graphicFrameMkLst>
            <pc:docMk/>
            <pc:sldMk cId="1495068398" sldId="326"/>
            <ac:graphicFrameMk id="10" creationId="{721EBE3C-619A-4ECB-6100-FD04065AFE67}"/>
          </ac:graphicFrameMkLst>
        </pc:graphicFrameChg>
        <pc:graphicFrameChg chg="add del mod">
          <ac:chgData name="Sonja Mettenleiter" userId="tvcfXvXwwPVSWNSNhuMaq4HDc1HvwbUDtDri9USq+Fw=" providerId="None" clId="Web-{F71DCCFC-335A-4CE2-AC60-58029043511C}" dt="2026-09-07T12:32:38.219" v="109"/>
          <ac:graphicFrameMkLst>
            <pc:docMk/>
            <pc:sldMk cId="1495068398" sldId="326"/>
            <ac:graphicFrameMk id="12" creationId="{B6BE8CED-C1B4-AE51-8BC9-0701CE0D90FF}"/>
          </ac:graphicFrameMkLst>
        </pc:graphicFrameChg>
      </pc:sldChg>
      <pc:sldChg chg="addSp delSp modSp modNotes">
        <pc:chgData name="Sonja Mettenleiter" userId="tvcfXvXwwPVSWNSNhuMaq4HDc1HvwbUDtDri9USq+Fw=" providerId="None" clId="Web-{F71DCCFC-335A-4CE2-AC60-58029043511C}" dt="2026-09-07T12:41:55.824" v="374" actId="20577"/>
        <pc:sldMkLst>
          <pc:docMk/>
          <pc:sldMk cId="895687181" sldId="1477"/>
        </pc:sldMkLst>
        <pc:spChg chg="mod">
          <ac:chgData name="Sonja Mettenleiter" userId="tvcfXvXwwPVSWNSNhuMaq4HDc1HvwbUDtDri9USq+Fw=" providerId="None" clId="Web-{F71DCCFC-335A-4CE2-AC60-58029043511C}" dt="2026-09-07T12:41:55.824" v="374" actId="20577"/>
          <ac:spMkLst>
            <pc:docMk/>
            <pc:sldMk cId="895687181" sldId="1477"/>
            <ac:spMk id="2" creationId="{4B3508A3-2B0B-979B-88FA-0A78D23EBDD2}"/>
          </ac:spMkLst>
        </pc:spChg>
        <pc:spChg chg="mod">
          <ac:chgData name="Sonja Mettenleiter" userId="tvcfXvXwwPVSWNSNhuMaq4HDc1HvwbUDtDri9USq+Fw=" providerId="None" clId="Web-{F71DCCFC-335A-4CE2-AC60-58029043511C}" dt="2026-09-07T12:25:49.775" v="49" actId="20577"/>
          <ac:spMkLst>
            <pc:docMk/>
            <pc:sldMk cId="895687181" sldId="1477"/>
            <ac:spMk id="4" creationId="{3E016A89-5D4D-1CA8-8110-90E9D349FA30}"/>
          </ac:spMkLst>
        </pc:spChg>
        <pc:spChg chg="add del mod">
          <ac:chgData name="Sonja Mettenleiter" userId="tvcfXvXwwPVSWNSNhuMaq4HDc1HvwbUDtDri9USq+Fw=" providerId="None" clId="Web-{F71DCCFC-335A-4CE2-AC60-58029043511C}" dt="2026-09-07T12:23:38.195" v="41"/>
          <ac:spMkLst>
            <pc:docMk/>
            <pc:sldMk cId="895687181" sldId="1477"/>
            <ac:spMk id="5" creationId="{4566451B-4330-6FF7-E36B-2637B575C178}"/>
          </ac:spMkLst>
        </pc:spChg>
        <pc:spChg chg="mod">
          <ac:chgData name="Sonja Mettenleiter" userId="tvcfXvXwwPVSWNSNhuMaq4HDc1HvwbUDtDri9USq+Fw=" providerId="None" clId="Web-{F71DCCFC-335A-4CE2-AC60-58029043511C}" dt="2026-09-07T12:25:37.197" v="47" actId="20577"/>
          <ac:spMkLst>
            <pc:docMk/>
            <pc:sldMk cId="895687181" sldId="1477"/>
            <ac:spMk id="8" creationId="{90F98F72-11F2-06A9-78A7-9DFC8F1296A3}"/>
          </ac:spMkLst>
        </pc:spChg>
        <pc:picChg chg="mod">
          <ac:chgData name="Sonja Mettenleiter" userId="tvcfXvXwwPVSWNSNhuMaq4HDc1HvwbUDtDri9USq+Fw=" providerId="None" clId="Web-{F71DCCFC-335A-4CE2-AC60-58029043511C}" dt="2026-09-07T12:22:23.460" v="29" actId="1076"/>
          <ac:picMkLst>
            <pc:docMk/>
            <pc:sldMk cId="895687181" sldId="1477"/>
            <ac:picMk id="22" creationId="{483433C1-A4DF-7AA6-FBD6-010E2B262864}"/>
          </ac:picMkLst>
        </pc:picChg>
      </pc:sldChg>
      <pc:sldChg chg="modSp add del">
        <pc:chgData name="Sonja Mettenleiter" userId="tvcfXvXwwPVSWNSNhuMaq4HDc1HvwbUDtDri9USq+Fw=" providerId="None" clId="Web-{F71DCCFC-335A-4CE2-AC60-58029043511C}" dt="2026-09-07T12:33:39.563" v="116"/>
        <pc:sldMkLst>
          <pc:docMk/>
          <pc:sldMk cId="3195009343" sldId="1478"/>
        </pc:sldMkLst>
        <pc:spChg chg="mod">
          <ac:chgData name="Sonja Mettenleiter" userId="tvcfXvXwwPVSWNSNhuMaq4HDc1HvwbUDtDri9USq+Fw=" providerId="None" clId="Web-{F71DCCFC-335A-4CE2-AC60-58029043511C}" dt="2026-09-07T12:27:53.043" v="51" actId="20577"/>
          <ac:spMkLst>
            <pc:docMk/>
            <pc:sldMk cId="3195009343" sldId="1478"/>
            <ac:spMk id="2" creationId="{CB6A6CE3-1452-8143-9B36-37AE7A000188}"/>
          </ac:spMkLst>
        </pc:spChg>
      </pc:sldChg>
      <pc:sldChg chg="add replId">
        <pc:chgData name="Sonja Mettenleiter" userId="tvcfXvXwwPVSWNSNhuMaq4HDc1HvwbUDtDri9USq+Fw=" providerId="None" clId="Web-{F71DCCFC-335A-4CE2-AC60-58029043511C}" dt="2026-09-07T12:28:15.059" v="52"/>
        <pc:sldMkLst>
          <pc:docMk/>
          <pc:sldMk cId="3092758291" sldId="6145"/>
        </pc:sldMkLst>
      </pc:sldChg>
    </pc:docChg>
  </pc:docChgLst>
  <pc:docChgLst>
    <pc:chgData name="Sonja Mettenleiter" userId="tvcfXvXwwPVSWNSNhuMaq4HDc1HvwbUDtDri9USq+Fw=" providerId="None" clId="Web-{9F82427A-0D22-4388-9A4A-2C96FD162174}"/>
    <pc:docChg chg="addSld delSld modSld">
      <pc:chgData name="Sonja Mettenleiter" userId="tvcfXvXwwPVSWNSNhuMaq4HDc1HvwbUDtDri9USq+Fw=" providerId="None" clId="Web-{9F82427A-0D22-4388-9A4A-2C96FD162174}" dt="2026-09-07T17:54:08.608" v="158"/>
      <pc:docMkLst>
        <pc:docMk/>
      </pc:docMkLst>
      <pc:sldChg chg="addSp delSp modSp add mod modClrScheme chgLayout">
        <pc:chgData name="Sonja Mettenleiter" userId="tvcfXvXwwPVSWNSNhuMaq4HDc1HvwbUDtDri9USq+Fw=" providerId="None" clId="Web-{9F82427A-0D22-4388-9A4A-2C96FD162174}" dt="2026-09-07T17:54:08.608" v="158"/>
        <pc:sldMkLst>
          <pc:docMk/>
          <pc:sldMk cId="0" sldId="256"/>
        </pc:sldMkLst>
        <pc:spChg chg="add del mod ord">
          <ac:chgData name="Sonja Mettenleiter" userId="tvcfXvXwwPVSWNSNhuMaq4HDc1HvwbUDtDri9USq+Fw=" providerId="None" clId="Web-{9F82427A-0D22-4388-9A4A-2C96FD162174}" dt="2026-09-07T17:44:57.621" v="3"/>
          <ac:spMkLst>
            <pc:docMk/>
            <pc:sldMk cId="0" sldId="256"/>
            <ac:spMk id="2" creationId="{67240DB0-A2FB-844D-681C-62FBE1AF67CB}"/>
          </ac:spMkLst>
        </pc:spChg>
        <pc:spChg chg="add del mod ord">
          <ac:chgData name="Sonja Mettenleiter" userId="tvcfXvXwwPVSWNSNhuMaq4HDc1HvwbUDtDri9USq+Fw=" providerId="None" clId="Web-{9F82427A-0D22-4388-9A4A-2C96FD162174}" dt="2026-09-07T17:44:57.621" v="3"/>
          <ac:spMkLst>
            <pc:docMk/>
            <pc:sldMk cId="0" sldId="256"/>
            <ac:spMk id="3" creationId="{96D898C1-B341-36E8-187D-AD26E457DE57}"/>
          </ac:spMkLst>
        </pc:spChg>
        <pc:spChg chg="add del mod ord">
          <ac:chgData name="Sonja Mettenleiter" userId="tvcfXvXwwPVSWNSNhuMaq4HDc1HvwbUDtDri9USq+Fw=" providerId="None" clId="Web-{9F82427A-0D22-4388-9A4A-2C96FD162174}" dt="2026-09-07T17:44:57.621" v="3"/>
          <ac:spMkLst>
            <pc:docMk/>
            <pc:sldMk cId="0" sldId="256"/>
            <ac:spMk id="4" creationId="{D3009831-D53B-480E-A272-C009B2AD8AD5}"/>
          </ac:spMkLst>
        </pc:spChg>
        <pc:spChg chg="mod">
          <ac:chgData name="Sonja Mettenleiter" userId="tvcfXvXwwPVSWNSNhuMaq4HDc1HvwbUDtDri9USq+Fw=" providerId="None" clId="Web-{9F82427A-0D22-4388-9A4A-2C96FD162174}" dt="2026-09-07T17:45:08.512" v="4"/>
          <ac:spMkLst>
            <pc:docMk/>
            <pc:sldMk cId="0" sldId="256"/>
            <ac:spMk id="55" creationId="{00000000-0000-0000-0000-000000000000}"/>
          </ac:spMkLst>
        </pc:spChg>
        <pc:spChg chg="mod">
          <ac:chgData name="Sonja Mettenleiter" userId="tvcfXvXwwPVSWNSNhuMaq4HDc1HvwbUDtDri9USq+Fw=" providerId="None" clId="Web-{9F82427A-0D22-4388-9A4A-2C96FD162174}" dt="2026-09-07T17:54:08.608" v="158"/>
          <ac:spMkLst>
            <pc:docMk/>
            <pc:sldMk cId="0" sldId="256"/>
            <ac:spMk id="56" creationId="{00000000-0000-0000-0000-000000000000}"/>
          </ac:spMkLst>
        </pc:spChg>
        <pc:spChg chg="mod">
          <ac:chgData name="Sonja Mettenleiter" userId="tvcfXvXwwPVSWNSNhuMaq4HDc1HvwbUDtDri9USq+Fw=" providerId="None" clId="Web-{9F82427A-0D22-4388-9A4A-2C96FD162174}" dt="2026-09-07T17:45:08.512" v="6"/>
          <ac:spMkLst>
            <pc:docMk/>
            <pc:sldMk cId="0" sldId="256"/>
            <ac:spMk id="57" creationId="{00000000-0000-0000-0000-000000000000}"/>
          </ac:spMkLst>
        </pc:spChg>
        <pc:spChg chg="del mod">
          <ac:chgData name="Sonja Mettenleiter" userId="tvcfXvXwwPVSWNSNhuMaq4HDc1HvwbUDtDri9USq+Fw=" providerId="None" clId="Web-{9F82427A-0D22-4388-9A4A-2C96FD162174}" dt="2026-09-07T17:46:37.561" v="23"/>
          <ac:spMkLst>
            <pc:docMk/>
            <pc:sldMk cId="0" sldId="256"/>
            <ac:spMk id="58" creationId="{00000000-0000-0000-0000-000000000000}"/>
          </ac:spMkLst>
        </pc:spChg>
        <pc:spChg chg="mod">
          <ac:chgData name="Sonja Mettenleiter" userId="tvcfXvXwwPVSWNSNhuMaq4HDc1HvwbUDtDri9USq+Fw=" providerId="None" clId="Web-{9F82427A-0D22-4388-9A4A-2C96FD162174}" dt="2026-09-07T17:47:35.235" v="28"/>
          <ac:spMkLst>
            <pc:docMk/>
            <pc:sldMk cId="0" sldId="256"/>
            <ac:spMk id="59" creationId="{00000000-0000-0000-0000-000000000000}"/>
          </ac:spMkLst>
        </pc:spChg>
        <pc:spChg chg="mod">
          <ac:chgData name="Sonja Mettenleiter" userId="tvcfXvXwwPVSWNSNhuMaq4HDc1HvwbUDtDri9USq+Fw=" providerId="None" clId="Web-{9F82427A-0D22-4388-9A4A-2C96FD162174}" dt="2026-09-07T17:45:08.512" v="9"/>
          <ac:spMkLst>
            <pc:docMk/>
            <pc:sldMk cId="0" sldId="256"/>
            <ac:spMk id="60" creationId="{00000000-0000-0000-0000-000000000000}"/>
          </ac:spMkLst>
        </pc:spChg>
        <pc:spChg chg="mod">
          <ac:chgData name="Sonja Mettenleiter" userId="tvcfXvXwwPVSWNSNhuMaq4HDc1HvwbUDtDri9USq+Fw=" providerId="None" clId="Web-{9F82427A-0D22-4388-9A4A-2C96FD162174}" dt="2026-09-07T17:45:08.574" v="10"/>
          <ac:spMkLst>
            <pc:docMk/>
            <pc:sldMk cId="0" sldId="256"/>
            <ac:spMk id="63" creationId="{00000000-0000-0000-0000-000000000000}"/>
          </ac:spMkLst>
        </pc:spChg>
      </pc:sldChg>
      <pc:sldChg chg="modSp add">
        <pc:chgData name="Sonja Mettenleiter" userId="tvcfXvXwwPVSWNSNhuMaq4HDc1HvwbUDtDri9USq+Fw=" providerId="None" clId="Web-{9F82427A-0D22-4388-9A4A-2C96FD162174}" dt="2026-09-07T17:48:09.549" v="47"/>
        <pc:sldMkLst>
          <pc:docMk/>
          <pc:sldMk cId="0" sldId="257"/>
        </pc:sldMkLst>
        <pc:spChg chg="mod">
          <ac:chgData name="Sonja Mettenleiter" userId="tvcfXvXwwPVSWNSNhuMaq4HDc1HvwbUDtDri9USq+Fw=" providerId="None" clId="Web-{9F82427A-0D22-4388-9A4A-2C96FD162174}" dt="2026-09-07T17:48:09.299" v="31"/>
          <ac:spMkLst>
            <pc:docMk/>
            <pc:sldMk cId="0" sldId="257"/>
            <ac:spMk id="68" creationId="{00000000-0000-0000-0000-000000000000}"/>
          </ac:spMkLst>
        </pc:spChg>
        <pc:spChg chg="mod">
          <ac:chgData name="Sonja Mettenleiter" userId="tvcfXvXwwPVSWNSNhuMaq4HDc1HvwbUDtDri9USq+Fw=" providerId="None" clId="Web-{9F82427A-0D22-4388-9A4A-2C96FD162174}" dt="2026-09-07T17:48:09.299" v="32"/>
          <ac:spMkLst>
            <pc:docMk/>
            <pc:sldMk cId="0" sldId="257"/>
            <ac:spMk id="69" creationId="{00000000-0000-0000-0000-000000000000}"/>
          </ac:spMkLst>
        </pc:spChg>
        <pc:spChg chg="mod">
          <ac:chgData name="Sonja Mettenleiter" userId="tvcfXvXwwPVSWNSNhuMaq4HDc1HvwbUDtDri9USq+Fw=" providerId="None" clId="Web-{9F82427A-0D22-4388-9A4A-2C96FD162174}" dt="2026-09-07T17:48:09.299" v="33"/>
          <ac:spMkLst>
            <pc:docMk/>
            <pc:sldMk cId="0" sldId="257"/>
            <ac:spMk id="70" creationId="{00000000-0000-0000-0000-000000000000}"/>
          </ac:spMkLst>
        </pc:spChg>
        <pc:spChg chg="mod">
          <ac:chgData name="Sonja Mettenleiter" userId="tvcfXvXwwPVSWNSNhuMaq4HDc1HvwbUDtDri9USq+Fw=" providerId="None" clId="Web-{9F82427A-0D22-4388-9A4A-2C96FD162174}" dt="2026-09-07T17:48:09.299" v="34"/>
          <ac:spMkLst>
            <pc:docMk/>
            <pc:sldMk cId="0" sldId="257"/>
            <ac:spMk id="71" creationId="{00000000-0000-0000-0000-000000000000}"/>
          </ac:spMkLst>
        </pc:spChg>
        <pc:spChg chg="mod">
          <ac:chgData name="Sonja Mettenleiter" userId="tvcfXvXwwPVSWNSNhuMaq4HDc1HvwbUDtDri9USq+Fw=" providerId="None" clId="Web-{9F82427A-0D22-4388-9A4A-2C96FD162174}" dt="2026-09-07T17:48:09.299" v="35"/>
          <ac:spMkLst>
            <pc:docMk/>
            <pc:sldMk cId="0" sldId="257"/>
            <ac:spMk id="72" creationId="{00000000-0000-0000-0000-000000000000}"/>
          </ac:spMkLst>
        </pc:spChg>
        <pc:spChg chg="mod">
          <ac:chgData name="Sonja Mettenleiter" userId="tvcfXvXwwPVSWNSNhuMaq4HDc1HvwbUDtDri9USq+Fw=" providerId="None" clId="Web-{9F82427A-0D22-4388-9A4A-2C96FD162174}" dt="2026-09-07T17:48:09.299" v="36"/>
          <ac:spMkLst>
            <pc:docMk/>
            <pc:sldMk cId="0" sldId="257"/>
            <ac:spMk id="73" creationId="{00000000-0000-0000-0000-000000000000}"/>
          </ac:spMkLst>
        </pc:spChg>
        <pc:spChg chg="mod">
          <ac:chgData name="Sonja Mettenleiter" userId="tvcfXvXwwPVSWNSNhuMaq4HDc1HvwbUDtDri9USq+Fw=" providerId="None" clId="Web-{9F82427A-0D22-4388-9A4A-2C96FD162174}" dt="2026-09-07T17:48:09.299" v="37"/>
          <ac:spMkLst>
            <pc:docMk/>
            <pc:sldMk cId="0" sldId="257"/>
            <ac:spMk id="74" creationId="{00000000-0000-0000-0000-000000000000}"/>
          </ac:spMkLst>
        </pc:spChg>
        <pc:spChg chg="mod">
          <ac:chgData name="Sonja Mettenleiter" userId="tvcfXvXwwPVSWNSNhuMaq4HDc1HvwbUDtDri9USq+Fw=" providerId="None" clId="Web-{9F82427A-0D22-4388-9A4A-2C96FD162174}" dt="2026-09-07T17:48:09.299" v="38"/>
          <ac:spMkLst>
            <pc:docMk/>
            <pc:sldMk cId="0" sldId="257"/>
            <ac:spMk id="75" creationId="{00000000-0000-0000-0000-000000000000}"/>
          </ac:spMkLst>
        </pc:spChg>
        <pc:spChg chg="mod">
          <ac:chgData name="Sonja Mettenleiter" userId="tvcfXvXwwPVSWNSNhuMaq4HDc1HvwbUDtDri9USq+Fw=" providerId="None" clId="Web-{9F82427A-0D22-4388-9A4A-2C96FD162174}" dt="2026-09-07T17:48:09.315" v="39"/>
          <ac:spMkLst>
            <pc:docMk/>
            <pc:sldMk cId="0" sldId="257"/>
            <ac:spMk id="76" creationId="{00000000-0000-0000-0000-000000000000}"/>
          </ac:spMkLst>
        </pc:spChg>
        <pc:spChg chg="mod">
          <ac:chgData name="Sonja Mettenleiter" userId="tvcfXvXwwPVSWNSNhuMaq4HDc1HvwbUDtDri9USq+Fw=" providerId="None" clId="Web-{9F82427A-0D22-4388-9A4A-2C96FD162174}" dt="2026-09-07T17:48:09.315" v="40"/>
          <ac:spMkLst>
            <pc:docMk/>
            <pc:sldMk cId="0" sldId="257"/>
            <ac:spMk id="77" creationId="{00000000-0000-0000-0000-000000000000}"/>
          </ac:spMkLst>
        </pc:spChg>
        <pc:spChg chg="mod">
          <ac:chgData name="Sonja Mettenleiter" userId="tvcfXvXwwPVSWNSNhuMaq4HDc1HvwbUDtDri9USq+Fw=" providerId="None" clId="Web-{9F82427A-0D22-4388-9A4A-2C96FD162174}" dt="2026-09-07T17:48:09.315" v="41"/>
          <ac:spMkLst>
            <pc:docMk/>
            <pc:sldMk cId="0" sldId="257"/>
            <ac:spMk id="78" creationId="{00000000-0000-0000-0000-000000000000}"/>
          </ac:spMkLst>
        </pc:spChg>
        <pc:spChg chg="mod">
          <ac:chgData name="Sonja Mettenleiter" userId="tvcfXvXwwPVSWNSNhuMaq4HDc1HvwbUDtDri9USq+Fw=" providerId="None" clId="Web-{9F82427A-0D22-4388-9A4A-2C96FD162174}" dt="2026-09-07T17:48:09.315" v="42"/>
          <ac:spMkLst>
            <pc:docMk/>
            <pc:sldMk cId="0" sldId="257"/>
            <ac:spMk id="79" creationId="{00000000-0000-0000-0000-000000000000}"/>
          </ac:spMkLst>
        </pc:spChg>
        <pc:spChg chg="mod">
          <ac:chgData name="Sonja Mettenleiter" userId="tvcfXvXwwPVSWNSNhuMaq4HDc1HvwbUDtDri9USq+Fw=" providerId="None" clId="Web-{9F82427A-0D22-4388-9A4A-2C96FD162174}" dt="2026-09-07T17:48:09.315" v="43"/>
          <ac:spMkLst>
            <pc:docMk/>
            <pc:sldMk cId="0" sldId="257"/>
            <ac:spMk id="80" creationId="{00000000-0000-0000-0000-000000000000}"/>
          </ac:spMkLst>
        </pc:spChg>
        <pc:spChg chg="mod">
          <ac:chgData name="Sonja Mettenleiter" userId="tvcfXvXwwPVSWNSNhuMaq4HDc1HvwbUDtDri9USq+Fw=" providerId="None" clId="Web-{9F82427A-0D22-4388-9A4A-2C96FD162174}" dt="2026-09-07T17:48:09.315" v="44"/>
          <ac:spMkLst>
            <pc:docMk/>
            <pc:sldMk cId="0" sldId="257"/>
            <ac:spMk id="81" creationId="{00000000-0000-0000-0000-000000000000}"/>
          </ac:spMkLst>
        </pc:spChg>
        <pc:spChg chg="mod">
          <ac:chgData name="Sonja Mettenleiter" userId="tvcfXvXwwPVSWNSNhuMaq4HDc1HvwbUDtDri9USq+Fw=" providerId="None" clId="Web-{9F82427A-0D22-4388-9A4A-2C96FD162174}" dt="2026-09-07T17:48:09.315" v="45"/>
          <ac:spMkLst>
            <pc:docMk/>
            <pc:sldMk cId="0" sldId="257"/>
            <ac:spMk id="85" creationId="{00000000-0000-0000-0000-000000000000}"/>
          </ac:spMkLst>
        </pc:spChg>
        <pc:spChg chg="mod">
          <ac:chgData name="Sonja Mettenleiter" userId="tvcfXvXwwPVSWNSNhuMaq4HDc1HvwbUDtDri9USq+Fw=" providerId="None" clId="Web-{9F82427A-0D22-4388-9A4A-2C96FD162174}" dt="2026-09-07T17:48:09.315" v="46"/>
          <ac:spMkLst>
            <pc:docMk/>
            <pc:sldMk cId="0" sldId="257"/>
            <ac:spMk id="86" creationId="{00000000-0000-0000-0000-000000000000}"/>
          </ac:spMkLst>
        </pc:spChg>
        <pc:spChg chg="mod">
          <ac:chgData name="Sonja Mettenleiter" userId="tvcfXvXwwPVSWNSNhuMaq4HDc1HvwbUDtDri9USq+Fw=" providerId="None" clId="Web-{9F82427A-0D22-4388-9A4A-2C96FD162174}" dt="2026-09-07T17:48:09.549" v="47"/>
          <ac:spMkLst>
            <pc:docMk/>
            <pc:sldMk cId="0" sldId="257"/>
            <ac:spMk id="87" creationId="{00000000-0000-0000-0000-000000000000}"/>
          </ac:spMkLst>
        </pc:spChg>
      </pc:sldChg>
      <pc:sldChg chg="delSp add del">
        <pc:chgData name="Sonja Mettenleiter" userId="tvcfXvXwwPVSWNSNhuMaq4HDc1HvwbUDtDri9USq+Fw=" providerId="None" clId="Web-{9F82427A-0D22-4388-9A4A-2C96FD162174}" dt="2026-09-07T17:53:36.232" v="156"/>
        <pc:sldMkLst>
          <pc:docMk/>
          <pc:sldMk cId="560597083" sldId="258"/>
        </pc:sldMkLst>
        <pc:picChg chg="del">
          <ac:chgData name="Sonja Mettenleiter" userId="tvcfXvXwwPVSWNSNhuMaq4HDc1HvwbUDtDri9USq+Fw=" providerId="None" clId="Web-{9F82427A-0D22-4388-9A4A-2C96FD162174}" dt="2026-09-07T17:49:15.817" v="49"/>
          <ac:picMkLst>
            <pc:docMk/>
            <pc:sldMk cId="560597083" sldId="258"/>
            <ac:picMk id="102" creationId="{00000000-0000-0000-0000-000000000000}"/>
          </ac:picMkLst>
        </pc:picChg>
      </pc:sldChg>
      <pc:sldChg chg="addSp delSp modSp new">
        <pc:chgData name="Sonja Mettenleiter" userId="tvcfXvXwwPVSWNSNhuMaq4HDc1HvwbUDtDri9USq+Fw=" providerId="None" clId="Web-{9F82427A-0D22-4388-9A4A-2C96FD162174}" dt="2026-09-07T17:53:28.653" v="155" actId="1076"/>
        <pc:sldMkLst>
          <pc:docMk/>
          <pc:sldMk cId="569452661" sldId="6151"/>
        </pc:sldMkLst>
        <pc:spChg chg="del">
          <ac:chgData name="Sonja Mettenleiter" userId="tvcfXvXwwPVSWNSNhuMaq4HDc1HvwbUDtDri9USq+Fw=" providerId="None" clId="Web-{9F82427A-0D22-4388-9A4A-2C96FD162174}" dt="2026-09-07T17:49:20.645" v="50"/>
          <ac:spMkLst>
            <pc:docMk/>
            <pc:sldMk cId="569452661" sldId="6151"/>
            <ac:spMk id="2" creationId="{0A2055C6-8430-F133-D1BA-DF04A90284D9}"/>
          </ac:spMkLst>
        </pc:spChg>
        <pc:spChg chg="del">
          <ac:chgData name="Sonja Mettenleiter" userId="tvcfXvXwwPVSWNSNhuMaq4HDc1HvwbUDtDri9USq+Fw=" providerId="None" clId="Web-{9F82427A-0D22-4388-9A4A-2C96FD162174}" dt="2026-09-07T17:50:25.397" v="54"/>
          <ac:spMkLst>
            <pc:docMk/>
            <pc:sldMk cId="569452661" sldId="6151"/>
            <ac:spMk id="3" creationId="{A95967C1-124E-FBAD-E621-1DE38C39D38D}"/>
          </ac:spMkLst>
        </pc:spChg>
        <pc:spChg chg="add del mod">
          <ac:chgData name="Sonja Mettenleiter" userId="tvcfXvXwwPVSWNSNhuMaq4HDc1HvwbUDtDri9USq+Fw=" providerId="None" clId="Web-{9F82427A-0D22-4388-9A4A-2C96FD162174}" dt="2026-09-07T17:52:05.588" v="116"/>
          <ac:spMkLst>
            <pc:docMk/>
            <pc:sldMk cId="569452661" sldId="6151"/>
            <ac:spMk id="6" creationId="{AF3D9E7C-0EBA-D798-8A5B-9052EBCB4B8A}"/>
          </ac:spMkLst>
        </pc:spChg>
        <pc:spChg chg="add mod">
          <ac:chgData name="Sonja Mettenleiter" userId="tvcfXvXwwPVSWNSNhuMaq4HDc1HvwbUDtDri9USq+Fw=" providerId="None" clId="Web-{9F82427A-0D22-4388-9A4A-2C96FD162174}" dt="2026-09-07T17:53:20.684" v="145" actId="1076"/>
          <ac:spMkLst>
            <pc:docMk/>
            <pc:sldMk cId="569452661" sldId="6151"/>
            <ac:spMk id="8" creationId="{AE9DD0DA-B9DF-E4E5-E93C-3FB01941E2EC}"/>
          </ac:spMkLst>
        </pc:spChg>
        <pc:spChg chg="add mod">
          <ac:chgData name="Sonja Mettenleiter" userId="tvcfXvXwwPVSWNSNhuMaq4HDc1HvwbUDtDri9USq+Fw=" providerId="None" clId="Web-{9F82427A-0D22-4388-9A4A-2C96FD162174}" dt="2026-09-07T17:53:20.700" v="146" actId="1076"/>
          <ac:spMkLst>
            <pc:docMk/>
            <pc:sldMk cId="569452661" sldId="6151"/>
            <ac:spMk id="10" creationId="{9CAB4724-31C6-ACA7-B0FE-8488AEAEA5FE}"/>
          </ac:spMkLst>
        </pc:spChg>
        <pc:spChg chg="add mod">
          <ac:chgData name="Sonja Mettenleiter" userId="tvcfXvXwwPVSWNSNhuMaq4HDc1HvwbUDtDri9USq+Fw=" providerId="None" clId="Web-{9F82427A-0D22-4388-9A4A-2C96FD162174}" dt="2026-09-07T17:53:20.716" v="147" actId="1076"/>
          <ac:spMkLst>
            <pc:docMk/>
            <pc:sldMk cId="569452661" sldId="6151"/>
            <ac:spMk id="12" creationId="{453AF480-49A1-CD13-D906-84CF36DE0E96}"/>
          </ac:spMkLst>
        </pc:spChg>
        <pc:spChg chg="add mod">
          <ac:chgData name="Sonja Mettenleiter" userId="tvcfXvXwwPVSWNSNhuMaq4HDc1HvwbUDtDri9USq+Fw=" providerId="None" clId="Web-{9F82427A-0D22-4388-9A4A-2C96FD162174}" dt="2026-09-07T17:53:20.716" v="148" actId="1076"/>
          <ac:spMkLst>
            <pc:docMk/>
            <pc:sldMk cId="569452661" sldId="6151"/>
            <ac:spMk id="14" creationId="{0BEAFAC0-CA5B-5E77-5BA7-DD4416253C3B}"/>
          </ac:spMkLst>
        </pc:spChg>
        <pc:spChg chg="add mod">
          <ac:chgData name="Sonja Mettenleiter" userId="tvcfXvXwwPVSWNSNhuMaq4HDc1HvwbUDtDri9USq+Fw=" providerId="None" clId="Web-{9F82427A-0D22-4388-9A4A-2C96FD162174}" dt="2026-09-07T17:53:20.747" v="149" actId="1076"/>
          <ac:spMkLst>
            <pc:docMk/>
            <pc:sldMk cId="569452661" sldId="6151"/>
            <ac:spMk id="16" creationId="{5E8E06A5-416F-ECD9-00BC-30A87D16BC62}"/>
          </ac:spMkLst>
        </pc:spChg>
        <pc:spChg chg="add mod">
          <ac:chgData name="Sonja Mettenleiter" userId="tvcfXvXwwPVSWNSNhuMaq4HDc1HvwbUDtDri9USq+Fw=" providerId="None" clId="Web-{9F82427A-0D22-4388-9A4A-2C96FD162174}" dt="2026-09-07T17:53:20.747" v="150" actId="1076"/>
          <ac:spMkLst>
            <pc:docMk/>
            <pc:sldMk cId="569452661" sldId="6151"/>
            <ac:spMk id="18" creationId="{908EE788-850E-6483-1177-8653DF860033}"/>
          </ac:spMkLst>
        </pc:spChg>
        <pc:picChg chg="add mod ord">
          <ac:chgData name="Sonja Mettenleiter" userId="tvcfXvXwwPVSWNSNhuMaq4HDc1HvwbUDtDri9USq+Fw=" providerId="None" clId="Web-{9F82427A-0D22-4388-9A4A-2C96FD162174}" dt="2026-09-07T17:53:28.653" v="155" actId="1076"/>
          <ac:picMkLst>
            <pc:docMk/>
            <pc:sldMk cId="569452661" sldId="6151"/>
            <ac:picMk id="4" creationId="{2D8C4896-D323-4AE9-DA73-7290139866B9}"/>
          </ac:picMkLst>
        </pc:picChg>
        <pc:picChg chg="add mod">
          <ac:chgData name="Sonja Mettenleiter" userId="tvcfXvXwwPVSWNSNhuMaq4HDc1HvwbUDtDri9USq+Fw=" providerId="None" clId="Web-{9F82427A-0D22-4388-9A4A-2C96FD162174}" dt="2026-09-07T17:53:20.763" v="151" actId="1076"/>
          <ac:picMkLst>
            <pc:docMk/>
            <pc:sldMk cId="569452661" sldId="6151"/>
            <ac:picMk id="20" creationId="{7ACAFAE1-C9CB-3659-38E5-5609A5A95809}"/>
          </ac:picMkLst>
        </pc:picChg>
        <pc:picChg chg="add mod">
          <ac:chgData name="Sonja Mettenleiter" userId="tvcfXvXwwPVSWNSNhuMaq4HDc1HvwbUDtDri9USq+Fw=" providerId="None" clId="Web-{9F82427A-0D22-4388-9A4A-2C96FD162174}" dt="2026-09-07T17:53:20.778" v="152" actId="1076"/>
          <ac:picMkLst>
            <pc:docMk/>
            <pc:sldMk cId="569452661" sldId="6151"/>
            <ac:picMk id="22" creationId="{56CAACB9-C746-8988-587B-32B11077A019}"/>
          </ac:picMkLst>
        </pc:picChg>
        <pc:picChg chg="add mod">
          <ac:chgData name="Sonja Mettenleiter" userId="tvcfXvXwwPVSWNSNhuMaq4HDc1HvwbUDtDri9USq+Fw=" providerId="None" clId="Web-{9F82427A-0D22-4388-9A4A-2C96FD162174}" dt="2026-09-07T17:53:20.778" v="153" actId="1076"/>
          <ac:picMkLst>
            <pc:docMk/>
            <pc:sldMk cId="569452661" sldId="6151"/>
            <ac:picMk id="24" creationId="{D1BEC13C-4F62-F23E-F4C5-1904E9082099}"/>
          </ac:picMkLst>
        </pc:picChg>
        <pc:picChg chg="add mod">
          <ac:chgData name="Sonja Mettenleiter" userId="tvcfXvXwwPVSWNSNhuMaq4HDc1HvwbUDtDri9USq+Fw=" providerId="None" clId="Web-{9F82427A-0D22-4388-9A4A-2C96FD162174}" dt="2026-09-07T17:53:20.794" v="154" actId="1076"/>
          <ac:picMkLst>
            <pc:docMk/>
            <pc:sldMk cId="569452661" sldId="6151"/>
            <ac:picMk id="26" creationId="{08DA071D-8695-B69D-8AB7-6BAF1ED7519A}"/>
          </ac:picMkLst>
        </pc:picChg>
      </pc:sldChg>
      <pc:sldMasterChg chg="addSldLayout">
        <pc:chgData name="Sonja Mettenleiter" userId="tvcfXvXwwPVSWNSNhuMaq4HDc1HvwbUDtDri9USq+Fw=" providerId="None" clId="Web-{9F82427A-0D22-4388-9A4A-2C96FD162174}" dt="2026-09-07T17:47:10.016" v="25"/>
        <pc:sldMasterMkLst>
          <pc:docMk/>
          <pc:sldMasterMk cId="3056256264" sldId="2147483668"/>
        </pc:sldMasterMkLst>
        <pc:sldLayoutChg chg="add">
          <pc:chgData name="Sonja Mettenleiter" userId="tvcfXvXwwPVSWNSNhuMaq4HDc1HvwbUDtDri9USq+Fw=" providerId="None" clId="Web-{9F82427A-0D22-4388-9A4A-2C96FD162174}" dt="2026-09-07T17:44:01.681" v="1"/>
          <pc:sldLayoutMkLst>
            <pc:docMk/>
            <pc:sldMasterMk cId="3056256264" sldId="2147483668"/>
            <pc:sldLayoutMk cId="513222264" sldId="2147483683"/>
          </pc:sldLayoutMkLst>
        </pc:sldLayoutChg>
        <pc:sldLayoutChg chg="add">
          <pc:chgData name="Sonja Mettenleiter" userId="tvcfXvXwwPVSWNSNhuMaq4HDc1HvwbUDtDri9USq+Fw=" providerId="None" clId="Web-{9F82427A-0D22-4388-9A4A-2C96FD162174}" dt="2026-09-07T17:47:10.016" v="25"/>
          <pc:sldLayoutMkLst>
            <pc:docMk/>
            <pc:sldMasterMk cId="3056256264" sldId="2147483668"/>
            <pc:sldLayoutMk cId="714534956" sldId="2147483684"/>
          </pc:sldLayoutMkLst>
        </pc:sldLayoutChg>
      </pc:sldMasterChg>
    </pc:docChg>
  </pc:docChgLst>
  <pc:docChgLst>
    <pc:chgData name="Sonja Mettenleiter" userId="tvcfXvXwwPVSWNSNhuMaq4HDc1HvwbUDtDri9USq+Fw=" providerId="None" clId="Web-{86370402-FBEA-4FFC-BCF7-79016D3ACFFA}"/>
    <pc:docChg chg="addSld modSld sldOrd">
      <pc:chgData name="Sonja Mettenleiter" userId="tvcfXvXwwPVSWNSNhuMaq4HDc1HvwbUDtDri9USq+Fw=" providerId="None" clId="Web-{86370402-FBEA-4FFC-BCF7-79016D3ACFFA}" dt="2026-09-07T13:04:23.673" v="192" actId="20577"/>
      <pc:docMkLst>
        <pc:docMk/>
      </pc:docMkLst>
      <pc:sldChg chg="modSp">
        <pc:chgData name="Sonja Mettenleiter" userId="tvcfXvXwwPVSWNSNhuMaq4HDc1HvwbUDtDri9USq+Fw=" providerId="None" clId="Web-{86370402-FBEA-4FFC-BCF7-79016D3ACFFA}" dt="2026-09-07T13:04:23.673" v="192" actId="20577"/>
        <pc:sldMkLst>
          <pc:docMk/>
          <pc:sldMk cId="1495068398" sldId="326"/>
        </pc:sldMkLst>
        <pc:spChg chg="mod">
          <ac:chgData name="Sonja Mettenleiter" userId="tvcfXvXwwPVSWNSNhuMaq4HDc1HvwbUDtDri9USq+Fw=" providerId="None" clId="Web-{86370402-FBEA-4FFC-BCF7-79016D3ACFFA}" dt="2026-09-07T13:04:23.673" v="192" actId="20577"/>
          <ac:spMkLst>
            <pc:docMk/>
            <pc:sldMk cId="1495068398" sldId="326"/>
            <ac:spMk id="8" creationId="{4CDE14C2-D1BD-02D3-943D-C6CEAF1C162A}"/>
          </ac:spMkLst>
        </pc:spChg>
        <pc:graphicFrameChg chg="mod modGraphic">
          <ac:chgData name="Sonja Mettenleiter" userId="tvcfXvXwwPVSWNSNhuMaq4HDc1HvwbUDtDri9USq+Fw=" providerId="None" clId="Web-{86370402-FBEA-4FFC-BCF7-79016D3ACFFA}" dt="2026-09-07T12:50:41.689" v="61"/>
          <ac:graphicFrameMkLst>
            <pc:docMk/>
            <pc:sldMk cId="1495068398" sldId="326"/>
            <ac:graphicFrameMk id="7" creationId="{5908CE59-7EAF-E7FE-277B-8C31AEA7A383}"/>
          </ac:graphicFrameMkLst>
        </pc:graphicFrameChg>
      </pc:sldChg>
      <pc:sldChg chg="addSp modSp add ord replId">
        <pc:chgData name="Sonja Mettenleiter" userId="tvcfXvXwwPVSWNSNhuMaq4HDc1HvwbUDtDri9USq+Fw=" providerId="None" clId="Web-{86370402-FBEA-4FFC-BCF7-79016D3ACFFA}" dt="2026-09-07T13:03:26.782" v="182" actId="20577"/>
        <pc:sldMkLst>
          <pc:docMk/>
          <pc:sldMk cId="3092845894" sldId="6146"/>
        </pc:sldMkLst>
        <pc:spChg chg="mod">
          <ac:chgData name="Sonja Mettenleiter" userId="tvcfXvXwwPVSWNSNhuMaq4HDc1HvwbUDtDri9USq+Fw=" providerId="None" clId="Web-{86370402-FBEA-4FFC-BCF7-79016D3ACFFA}" dt="2026-09-07T13:03:26.782" v="182" actId="20577"/>
          <ac:spMkLst>
            <pc:docMk/>
            <pc:sldMk cId="3092845894" sldId="6146"/>
            <ac:spMk id="3" creationId="{3CDB49A8-3A0A-7F12-BD58-0F5CAD373EAE}"/>
          </ac:spMkLst>
        </pc:spChg>
        <pc:picChg chg="add mod">
          <ac:chgData name="Sonja Mettenleiter" userId="tvcfXvXwwPVSWNSNhuMaq4HDc1HvwbUDtDri9USq+Fw=" providerId="None" clId="Web-{86370402-FBEA-4FFC-BCF7-79016D3ACFFA}" dt="2026-09-07T13:03:02.173" v="180" actId="1076"/>
          <ac:picMkLst>
            <pc:docMk/>
            <pc:sldMk cId="3092845894" sldId="6146"/>
            <ac:picMk id="2" creationId="{E2C0CB68-CD40-8795-74C0-3D1FA90EC27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1BFDC3B-9174-E847-BBFE-9B2DB56CF12A}" type="doc">
      <dgm:prSet loTypeId="urn:microsoft.com/office/officeart/2005/8/layout/StepDownProcess" loCatId="" qsTypeId="urn:microsoft.com/office/officeart/2005/8/quickstyle/simple1#1" qsCatId="simple" csTypeId="urn:microsoft.com/office/officeart/2005/8/colors/accent1_2#1" csCatId="accent1" phldr="1"/>
      <dgm:spPr/>
      <dgm:t>
        <a:bodyPr/>
        <a:lstStyle/>
        <a:p>
          <a:endParaRPr lang="en-GB"/>
        </a:p>
      </dgm:t>
    </dgm:pt>
    <dgm:pt modelId="{EFE2ADDC-FCCD-934E-9C4B-28D800ACE019}">
      <dgm:prSet phldrT="[Text]" custT="1"/>
      <dgm:spPr/>
      <dgm:t>
        <a:bodyPr/>
        <a:lstStyle/>
        <a:p>
          <a:r>
            <a:rPr lang="en-GB" sz="1400" dirty="0">
              <a:latin typeface="Poppins" panose="00000500000000000000" pitchFamily="2" charset="0"/>
              <a:cs typeface="Poppins" panose="00000500000000000000" pitchFamily="2" charset="0"/>
            </a:rPr>
            <a:t>Supplier's advertising</a:t>
          </a:r>
        </a:p>
      </dgm:t>
    </dgm:pt>
    <dgm:pt modelId="{3B175B47-90CE-3D4F-9567-CF2FA8EA746B}" type="parTrans" cxnId="{A4EA0F81-1E8C-3C47-B043-1F993F984C10}">
      <dgm:prSet/>
      <dgm:spPr/>
      <dgm:t>
        <a:bodyPr/>
        <a:lstStyle/>
        <a:p>
          <a:endParaRPr lang="en-GB"/>
        </a:p>
      </dgm:t>
    </dgm:pt>
    <dgm:pt modelId="{1CA521A9-BEC7-6B47-B832-66E056050D49}" type="sibTrans" cxnId="{A4EA0F81-1E8C-3C47-B043-1F993F984C10}">
      <dgm:prSet/>
      <dgm:spPr/>
      <dgm:t>
        <a:bodyPr/>
        <a:lstStyle/>
        <a:p>
          <a:endParaRPr lang="en-GB"/>
        </a:p>
      </dgm:t>
    </dgm:pt>
    <dgm:pt modelId="{F324E5EA-068F-424B-B75D-FDB1A83C82EA}">
      <dgm:prSet phldrT="[Text]" custT="1"/>
      <dgm:spPr/>
      <dgm:t>
        <a:bodyPr/>
        <a:lstStyle/>
        <a:p>
          <a:r>
            <a:rPr lang="en-GB" sz="1400" dirty="0">
              <a:latin typeface="Poppins" panose="00000500000000000000" pitchFamily="2" charset="0"/>
              <a:cs typeface="Poppins" panose="00000500000000000000" pitchFamily="2" charset="0"/>
            </a:rPr>
            <a:t>Product listing</a:t>
          </a:r>
        </a:p>
      </dgm:t>
    </dgm:pt>
    <dgm:pt modelId="{81C60DB2-B3B5-C24E-81F5-D264C1EE5AE2}" type="parTrans" cxnId="{94D09467-22A5-194A-9401-E7EB48CFA7B1}">
      <dgm:prSet/>
      <dgm:spPr/>
      <dgm:t>
        <a:bodyPr/>
        <a:lstStyle/>
        <a:p>
          <a:endParaRPr lang="en-GB"/>
        </a:p>
      </dgm:t>
    </dgm:pt>
    <dgm:pt modelId="{D06681F5-8505-B041-9BE3-35C819DBA3E9}" type="sibTrans" cxnId="{94D09467-22A5-194A-9401-E7EB48CFA7B1}">
      <dgm:prSet/>
      <dgm:spPr/>
      <dgm:t>
        <a:bodyPr/>
        <a:lstStyle/>
        <a:p>
          <a:endParaRPr lang="en-GB"/>
        </a:p>
      </dgm:t>
    </dgm:pt>
    <dgm:pt modelId="{B78055BB-6612-EF44-8374-24952E91BE20}">
      <dgm:prSet phldrT="[Text]" custT="1"/>
      <dgm:spPr/>
      <dgm:t>
        <a:bodyPr/>
        <a:lstStyle/>
        <a:p>
          <a:r>
            <a:rPr lang="en-GB" sz="1400" dirty="0">
              <a:latin typeface="Poppins" panose="00000500000000000000" pitchFamily="2" charset="0"/>
              <a:cs typeface="Poppins" panose="00000500000000000000" pitchFamily="2" charset="0"/>
            </a:rPr>
            <a:t>Tender, purchase, market support</a:t>
          </a:r>
        </a:p>
      </dgm:t>
    </dgm:pt>
    <dgm:pt modelId="{99ACE4D7-CAE6-6F4A-8A81-9A116F045D3C}" type="parTrans" cxnId="{8AC39776-6740-9842-A16A-CA31C2ABDCEE}">
      <dgm:prSet/>
      <dgm:spPr/>
      <dgm:t>
        <a:bodyPr/>
        <a:lstStyle/>
        <a:p>
          <a:endParaRPr lang="en-GB"/>
        </a:p>
      </dgm:t>
    </dgm:pt>
    <dgm:pt modelId="{4CD5F99B-4BC9-F94E-B8FA-0B5B23D11C19}" type="sibTrans" cxnId="{8AC39776-6740-9842-A16A-CA31C2ABDCEE}">
      <dgm:prSet/>
      <dgm:spPr/>
      <dgm:t>
        <a:bodyPr/>
        <a:lstStyle/>
        <a:p>
          <a:endParaRPr lang="en-GB"/>
        </a:p>
      </dgm:t>
    </dgm:pt>
    <dgm:pt modelId="{2B67507A-AA23-8F4B-B012-2E28C723D15B}">
      <dgm:prSet phldrT="[Text]" custT="1"/>
      <dgm:spPr/>
      <dgm:t>
        <a:bodyPr/>
        <a:lstStyle/>
        <a:p>
          <a:r>
            <a:rPr lang="en-GB" sz="1400" dirty="0">
              <a:latin typeface="Poppins" panose="00000500000000000000" pitchFamily="2" charset="0"/>
              <a:cs typeface="Poppins" panose="00000500000000000000" pitchFamily="2" charset="0"/>
            </a:rPr>
            <a:t>Install and commission</a:t>
          </a:r>
        </a:p>
      </dgm:t>
    </dgm:pt>
    <dgm:pt modelId="{DB5D419D-CF9C-2540-98BE-2ECC714ECB36}" type="parTrans" cxnId="{82A14412-0E2E-624B-89F5-539FC33AC066}">
      <dgm:prSet/>
      <dgm:spPr/>
      <dgm:t>
        <a:bodyPr/>
        <a:lstStyle/>
        <a:p>
          <a:endParaRPr lang="en-GB"/>
        </a:p>
      </dgm:t>
    </dgm:pt>
    <dgm:pt modelId="{A8AFFC9D-4919-7940-9DA8-3E04925F194F}" type="sibTrans" cxnId="{82A14412-0E2E-624B-89F5-539FC33AC066}">
      <dgm:prSet/>
      <dgm:spPr/>
      <dgm:t>
        <a:bodyPr/>
        <a:lstStyle/>
        <a:p>
          <a:endParaRPr lang="en-GB"/>
        </a:p>
      </dgm:t>
    </dgm:pt>
    <dgm:pt modelId="{7154DEDC-0FC9-524A-8167-BAEA62BAF863}">
      <dgm:prSet phldrT="[Text]" custT="1"/>
      <dgm:spPr/>
      <dgm:t>
        <a:bodyPr/>
        <a:lstStyle/>
        <a:p>
          <a:r>
            <a:rPr lang="en-GB" sz="1400" dirty="0">
              <a:latin typeface="Poppins" panose="00000500000000000000" pitchFamily="2" charset="0"/>
              <a:cs typeface="Poppins" panose="00000500000000000000" pitchFamily="2" charset="0"/>
            </a:rPr>
            <a:t>Operation</a:t>
          </a:r>
        </a:p>
      </dgm:t>
    </dgm:pt>
    <dgm:pt modelId="{D9535484-12D3-124F-A6BD-C14CB02EF61F}" type="parTrans" cxnId="{D9BBD4B4-067D-DC43-977E-75036309A103}">
      <dgm:prSet/>
      <dgm:spPr/>
      <dgm:t>
        <a:bodyPr/>
        <a:lstStyle/>
        <a:p>
          <a:endParaRPr lang="en-GB"/>
        </a:p>
      </dgm:t>
    </dgm:pt>
    <dgm:pt modelId="{47C147FF-0197-9247-8AAF-8C494C8804D3}" type="sibTrans" cxnId="{D9BBD4B4-067D-DC43-977E-75036309A103}">
      <dgm:prSet/>
      <dgm:spPr/>
      <dgm:t>
        <a:bodyPr/>
        <a:lstStyle/>
        <a:p>
          <a:endParaRPr lang="en-GB"/>
        </a:p>
      </dgm:t>
    </dgm:pt>
    <dgm:pt modelId="{07FA32FA-F4BC-1747-8FD7-EF57EE2A628E}" type="pres">
      <dgm:prSet presAssocID="{71BFDC3B-9174-E847-BBFE-9B2DB56CF12A}" presName="rootnode" presStyleCnt="0">
        <dgm:presLayoutVars>
          <dgm:chMax/>
          <dgm:chPref/>
          <dgm:dir/>
          <dgm:animLvl val="lvl"/>
        </dgm:presLayoutVars>
      </dgm:prSet>
      <dgm:spPr/>
    </dgm:pt>
    <dgm:pt modelId="{9321E34F-4E88-A942-A86C-21FA30B72D7B}" type="pres">
      <dgm:prSet presAssocID="{EFE2ADDC-FCCD-934E-9C4B-28D800ACE019}" presName="composite" presStyleCnt="0"/>
      <dgm:spPr/>
    </dgm:pt>
    <dgm:pt modelId="{AA8F9BC3-7F92-8448-AFA4-FEF2D14DC7B5}" type="pres">
      <dgm:prSet presAssocID="{EFE2ADDC-FCCD-934E-9C4B-28D800ACE019}" presName="bentUpArrow1" presStyleLbl="alignImgPlace1" presStyleIdx="0" presStyleCnt="4"/>
      <dgm:spPr/>
    </dgm:pt>
    <dgm:pt modelId="{69F03B8F-B8AC-E04B-B86C-6E620FABD5E9}" type="pres">
      <dgm:prSet presAssocID="{EFE2ADDC-FCCD-934E-9C4B-28D800ACE019}" presName="ParentText" presStyleLbl="node1" presStyleIdx="0" presStyleCnt="5">
        <dgm:presLayoutVars>
          <dgm:chMax val="1"/>
          <dgm:chPref val="1"/>
          <dgm:bulletEnabled val="1"/>
        </dgm:presLayoutVars>
      </dgm:prSet>
      <dgm:spPr/>
    </dgm:pt>
    <dgm:pt modelId="{1AA1B5B3-CC52-5C49-B075-71139EAD88C8}" type="pres">
      <dgm:prSet presAssocID="{EFE2ADDC-FCCD-934E-9C4B-28D800ACE019}" presName="ChildText" presStyleLbl="revTx" presStyleIdx="0" presStyleCnt="4">
        <dgm:presLayoutVars>
          <dgm:chMax val="0"/>
          <dgm:chPref val="0"/>
          <dgm:bulletEnabled val="1"/>
        </dgm:presLayoutVars>
      </dgm:prSet>
      <dgm:spPr/>
    </dgm:pt>
    <dgm:pt modelId="{70840457-B228-A741-BB5A-EEACD5DE272C}" type="pres">
      <dgm:prSet presAssocID="{1CA521A9-BEC7-6B47-B832-66E056050D49}" presName="sibTrans" presStyleCnt="0"/>
      <dgm:spPr/>
    </dgm:pt>
    <dgm:pt modelId="{A94D8319-0A3B-2E44-AEE6-348A7CC26055}" type="pres">
      <dgm:prSet presAssocID="{F324E5EA-068F-424B-B75D-FDB1A83C82EA}" presName="composite" presStyleCnt="0"/>
      <dgm:spPr/>
    </dgm:pt>
    <dgm:pt modelId="{68600917-F99F-3A47-8810-3599BFA078CC}" type="pres">
      <dgm:prSet presAssocID="{F324E5EA-068F-424B-B75D-FDB1A83C82EA}" presName="bentUpArrow1" presStyleLbl="alignImgPlace1" presStyleIdx="1" presStyleCnt="4"/>
      <dgm:spPr/>
    </dgm:pt>
    <dgm:pt modelId="{96F9480C-42B5-A945-919C-A93C97D56F4B}" type="pres">
      <dgm:prSet presAssocID="{F324E5EA-068F-424B-B75D-FDB1A83C82EA}" presName="ParentText" presStyleLbl="node1" presStyleIdx="1" presStyleCnt="5">
        <dgm:presLayoutVars>
          <dgm:chMax val="1"/>
          <dgm:chPref val="1"/>
          <dgm:bulletEnabled val="1"/>
        </dgm:presLayoutVars>
      </dgm:prSet>
      <dgm:spPr/>
    </dgm:pt>
    <dgm:pt modelId="{2B2D0F37-63E0-4740-8238-8FFB0DF3BAAD}" type="pres">
      <dgm:prSet presAssocID="{F324E5EA-068F-424B-B75D-FDB1A83C82EA}" presName="ChildText" presStyleLbl="revTx" presStyleIdx="1" presStyleCnt="4">
        <dgm:presLayoutVars>
          <dgm:chMax val="0"/>
          <dgm:chPref val="0"/>
          <dgm:bulletEnabled val="1"/>
        </dgm:presLayoutVars>
      </dgm:prSet>
      <dgm:spPr/>
    </dgm:pt>
    <dgm:pt modelId="{5D5D71E0-1A75-9142-B865-46ECA448FB3D}" type="pres">
      <dgm:prSet presAssocID="{D06681F5-8505-B041-9BE3-35C819DBA3E9}" presName="sibTrans" presStyleCnt="0"/>
      <dgm:spPr/>
    </dgm:pt>
    <dgm:pt modelId="{54B7D0DE-A13A-3340-804E-640E3A1F8DE7}" type="pres">
      <dgm:prSet presAssocID="{B78055BB-6612-EF44-8374-24952E91BE20}" presName="composite" presStyleCnt="0"/>
      <dgm:spPr/>
    </dgm:pt>
    <dgm:pt modelId="{CFC3593F-3F8A-024C-BF41-1B4ABC7BCB9C}" type="pres">
      <dgm:prSet presAssocID="{B78055BB-6612-EF44-8374-24952E91BE20}" presName="bentUpArrow1" presStyleLbl="alignImgPlace1" presStyleIdx="2" presStyleCnt="4"/>
      <dgm:spPr/>
    </dgm:pt>
    <dgm:pt modelId="{5321744F-891F-FC44-969E-B517019C1E06}" type="pres">
      <dgm:prSet presAssocID="{B78055BB-6612-EF44-8374-24952E91BE20}" presName="ParentText" presStyleLbl="node1" presStyleIdx="2" presStyleCnt="5">
        <dgm:presLayoutVars>
          <dgm:chMax val="1"/>
          <dgm:chPref val="1"/>
          <dgm:bulletEnabled val="1"/>
        </dgm:presLayoutVars>
      </dgm:prSet>
      <dgm:spPr/>
    </dgm:pt>
    <dgm:pt modelId="{774BC8C1-9D99-EE45-BA6B-3B9CD946ECA1}" type="pres">
      <dgm:prSet presAssocID="{B78055BB-6612-EF44-8374-24952E91BE20}" presName="ChildText" presStyleLbl="revTx" presStyleIdx="2" presStyleCnt="4">
        <dgm:presLayoutVars>
          <dgm:chMax val="0"/>
          <dgm:chPref val="0"/>
          <dgm:bulletEnabled val="1"/>
        </dgm:presLayoutVars>
      </dgm:prSet>
      <dgm:spPr/>
    </dgm:pt>
    <dgm:pt modelId="{885F8942-49AD-8740-A2F6-1A30FFFA2732}" type="pres">
      <dgm:prSet presAssocID="{4CD5F99B-4BC9-F94E-B8FA-0B5B23D11C19}" presName="sibTrans" presStyleCnt="0"/>
      <dgm:spPr/>
    </dgm:pt>
    <dgm:pt modelId="{B71504AE-A77C-AC4F-B79E-35411549662C}" type="pres">
      <dgm:prSet presAssocID="{2B67507A-AA23-8F4B-B012-2E28C723D15B}" presName="composite" presStyleCnt="0"/>
      <dgm:spPr/>
    </dgm:pt>
    <dgm:pt modelId="{09C180CC-9B4A-D740-B7F8-19BE81479DC2}" type="pres">
      <dgm:prSet presAssocID="{2B67507A-AA23-8F4B-B012-2E28C723D15B}" presName="bentUpArrow1" presStyleLbl="alignImgPlace1" presStyleIdx="3" presStyleCnt="4"/>
      <dgm:spPr/>
    </dgm:pt>
    <dgm:pt modelId="{B7096E36-2A66-0643-9BA2-2258711C25A3}" type="pres">
      <dgm:prSet presAssocID="{2B67507A-AA23-8F4B-B012-2E28C723D15B}" presName="ParentText" presStyleLbl="node1" presStyleIdx="3" presStyleCnt="5">
        <dgm:presLayoutVars>
          <dgm:chMax val="1"/>
          <dgm:chPref val="1"/>
          <dgm:bulletEnabled val="1"/>
        </dgm:presLayoutVars>
      </dgm:prSet>
      <dgm:spPr/>
    </dgm:pt>
    <dgm:pt modelId="{09CDE327-65AC-DD40-9931-15BF727DCB75}" type="pres">
      <dgm:prSet presAssocID="{2B67507A-AA23-8F4B-B012-2E28C723D15B}" presName="ChildText" presStyleLbl="revTx" presStyleIdx="3" presStyleCnt="4">
        <dgm:presLayoutVars>
          <dgm:chMax val="0"/>
          <dgm:chPref val="0"/>
          <dgm:bulletEnabled val="1"/>
        </dgm:presLayoutVars>
      </dgm:prSet>
      <dgm:spPr/>
    </dgm:pt>
    <dgm:pt modelId="{AAB4967F-4829-A54B-BA6E-F17260A15B5F}" type="pres">
      <dgm:prSet presAssocID="{A8AFFC9D-4919-7940-9DA8-3E04925F194F}" presName="sibTrans" presStyleCnt="0"/>
      <dgm:spPr/>
    </dgm:pt>
    <dgm:pt modelId="{A7C7892C-DC9E-2D4E-A42F-CD3725ACBF1A}" type="pres">
      <dgm:prSet presAssocID="{7154DEDC-0FC9-524A-8167-BAEA62BAF863}" presName="composite" presStyleCnt="0"/>
      <dgm:spPr/>
    </dgm:pt>
    <dgm:pt modelId="{DE91E4C8-4390-9C4D-B600-6800BA29CCCD}" type="pres">
      <dgm:prSet presAssocID="{7154DEDC-0FC9-524A-8167-BAEA62BAF863}" presName="ParentText" presStyleLbl="node1" presStyleIdx="4" presStyleCnt="5">
        <dgm:presLayoutVars>
          <dgm:chMax val="1"/>
          <dgm:chPref val="1"/>
          <dgm:bulletEnabled val="1"/>
        </dgm:presLayoutVars>
      </dgm:prSet>
      <dgm:spPr/>
    </dgm:pt>
  </dgm:ptLst>
  <dgm:cxnLst>
    <dgm:cxn modelId="{82A14412-0E2E-624B-89F5-539FC33AC066}" srcId="{71BFDC3B-9174-E847-BBFE-9B2DB56CF12A}" destId="{2B67507A-AA23-8F4B-B012-2E28C723D15B}" srcOrd="3" destOrd="0" parTransId="{DB5D419D-CF9C-2540-98BE-2ECC714ECB36}" sibTransId="{A8AFFC9D-4919-7940-9DA8-3E04925F194F}"/>
    <dgm:cxn modelId="{6E5F5C19-E648-4640-81D9-07C5807DC798}" type="presOf" srcId="{F324E5EA-068F-424B-B75D-FDB1A83C82EA}" destId="{96F9480C-42B5-A945-919C-A93C97D56F4B}" srcOrd="0" destOrd="0" presId="urn:microsoft.com/office/officeart/2005/8/layout/StepDownProcess"/>
    <dgm:cxn modelId="{51DB4F3E-705D-C14C-AE64-3E76880566A9}" type="presOf" srcId="{2B67507A-AA23-8F4B-B012-2E28C723D15B}" destId="{B7096E36-2A66-0643-9BA2-2258711C25A3}" srcOrd="0" destOrd="0" presId="urn:microsoft.com/office/officeart/2005/8/layout/StepDownProcess"/>
    <dgm:cxn modelId="{E56B8D60-58B3-6646-8463-82262DBEFD7A}" type="presOf" srcId="{B78055BB-6612-EF44-8374-24952E91BE20}" destId="{5321744F-891F-FC44-969E-B517019C1E06}" srcOrd="0" destOrd="0" presId="urn:microsoft.com/office/officeart/2005/8/layout/StepDownProcess"/>
    <dgm:cxn modelId="{94D09467-22A5-194A-9401-E7EB48CFA7B1}" srcId="{71BFDC3B-9174-E847-BBFE-9B2DB56CF12A}" destId="{F324E5EA-068F-424B-B75D-FDB1A83C82EA}" srcOrd="1" destOrd="0" parTransId="{81C60DB2-B3B5-C24E-81F5-D264C1EE5AE2}" sibTransId="{D06681F5-8505-B041-9BE3-35C819DBA3E9}"/>
    <dgm:cxn modelId="{8AC39776-6740-9842-A16A-CA31C2ABDCEE}" srcId="{71BFDC3B-9174-E847-BBFE-9B2DB56CF12A}" destId="{B78055BB-6612-EF44-8374-24952E91BE20}" srcOrd="2" destOrd="0" parTransId="{99ACE4D7-CAE6-6F4A-8A81-9A116F045D3C}" sibTransId="{4CD5F99B-4BC9-F94E-B8FA-0B5B23D11C19}"/>
    <dgm:cxn modelId="{A4EA0F81-1E8C-3C47-B043-1F993F984C10}" srcId="{71BFDC3B-9174-E847-BBFE-9B2DB56CF12A}" destId="{EFE2ADDC-FCCD-934E-9C4B-28D800ACE019}" srcOrd="0" destOrd="0" parTransId="{3B175B47-90CE-3D4F-9567-CF2FA8EA746B}" sibTransId="{1CA521A9-BEC7-6B47-B832-66E056050D49}"/>
    <dgm:cxn modelId="{BFCAC299-181C-E14C-B522-32CEA011C6F0}" type="presOf" srcId="{71BFDC3B-9174-E847-BBFE-9B2DB56CF12A}" destId="{07FA32FA-F4BC-1747-8FD7-EF57EE2A628E}" srcOrd="0" destOrd="0" presId="urn:microsoft.com/office/officeart/2005/8/layout/StepDownProcess"/>
    <dgm:cxn modelId="{373F9BB4-BF23-4D4A-8CE5-67ADB709D4A5}" type="presOf" srcId="{EFE2ADDC-FCCD-934E-9C4B-28D800ACE019}" destId="{69F03B8F-B8AC-E04B-B86C-6E620FABD5E9}" srcOrd="0" destOrd="0" presId="urn:microsoft.com/office/officeart/2005/8/layout/StepDownProcess"/>
    <dgm:cxn modelId="{D9BBD4B4-067D-DC43-977E-75036309A103}" srcId="{71BFDC3B-9174-E847-BBFE-9B2DB56CF12A}" destId="{7154DEDC-0FC9-524A-8167-BAEA62BAF863}" srcOrd="4" destOrd="0" parTransId="{D9535484-12D3-124F-A6BD-C14CB02EF61F}" sibTransId="{47C147FF-0197-9247-8AAF-8C494C8804D3}"/>
    <dgm:cxn modelId="{409D3CC2-CE5A-A847-B2DF-81F4EE9EFDD0}" type="presOf" srcId="{7154DEDC-0FC9-524A-8167-BAEA62BAF863}" destId="{DE91E4C8-4390-9C4D-B600-6800BA29CCCD}" srcOrd="0" destOrd="0" presId="urn:microsoft.com/office/officeart/2005/8/layout/StepDownProcess"/>
    <dgm:cxn modelId="{A72CCFDB-1A3F-2747-B873-141C5F8F952D}" type="presParOf" srcId="{07FA32FA-F4BC-1747-8FD7-EF57EE2A628E}" destId="{9321E34F-4E88-A942-A86C-21FA30B72D7B}" srcOrd="0" destOrd="0" presId="urn:microsoft.com/office/officeart/2005/8/layout/StepDownProcess"/>
    <dgm:cxn modelId="{8248C63E-347A-134F-9A60-2178A8FE016D}" type="presParOf" srcId="{9321E34F-4E88-A942-A86C-21FA30B72D7B}" destId="{AA8F9BC3-7F92-8448-AFA4-FEF2D14DC7B5}" srcOrd="0" destOrd="0" presId="urn:microsoft.com/office/officeart/2005/8/layout/StepDownProcess"/>
    <dgm:cxn modelId="{3125C5EA-B051-2947-9121-31FFB43C69FE}" type="presParOf" srcId="{9321E34F-4E88-A942-A86C-21FA30B72D7B}" destId="{69F03B8F-B8AC-E04B-B86C-6E620FABD5E9}" srcOrd="1" destOrd="0" presId="urn:microsoft.com/office/officeart/2005/8/layout/StepDownProcess"/>
    <dgm:cxn modelId="{5B244526-5138-B149-B14A-42070321A1CE}" type="presParOf" srcId="{9321E34F-4E88-A942-A86C-21FA30B72D7B}" destId="{1AA1B5B3-CC52-5C49-B075-71139EAD88C8}" srcOrd="2" destOrd="0" presId="urn:microsoft.com/office/officeart/2005/8/layout/StepDownProcess"/>
    <dgm:cxn modelId="{F733D876-9712-864C-95B1-A33E791857CA}" type="presParOf" srcId="{07FA32FA-F4BC-1747-8FD7-EF57EE2A628E}" destId="{70840457-B228-A741-BB5A-EEACD5DE272C}" srcOrd="1" destOrd="0" presId="urn:microsoft.com/office/officeart/2005/8/layout/StepDownProcess"/>
    <dgm:cxn modelId="{77700F3D-C54A-A541-B8E3-6A90687A26BA}" type="presParOf" srcId="{07FA32FA-F4BC-1747-8FD7-EF57EE2A628E}" destId="{A94D8319-0A3B-2E44-AEE6-348A7CC26055}" srcOrd="2" destOrd="0" presId="urn:microsoft.com/office/officeart/2005/8/layout/StepDownProcess"/>
    <dgm:cxn modelId="{12FB5E20-A629-E64C-8C8F-0B7464DE6920}" type="presParOf" srcId="{A94D8319-0A3B-2E44-AEE6-348A7CC26055}" destId="{68600917-F99F-3A47-8810-3599BFA078CC}" srcOrd="0" destOrd="0" presId="urn:microsoft.com/office/officeart/2005/8/layout/StepDownProcess"/>
    <dgm:cxn modelId="{8744117C-8B7C-0D48-AC88-C1FC25560022}" type="presParOf" srcId="{A94D8319-0A3B-2E44-AEE6-348A7CC26055}" destId="{96F9480C-42B5-A945-919C-A93C97D56F4B}" srcOrd="1" destOrd="0" presId="urn:microsoft.com/office/officeart/2005/8/layout/StepDownProcess"/>
    <dgm:cxn modelId="{12D29F3D-A466-BB4B-BC4F-8CEB1D9E22B2}" type="presParOf" srcId="{A94D8319-0A3B-2E44-AEE6-348A7CC26055}" destId="{2B2D0F37-63E0-4740-8238-8FFB0DF3BAAD}" srcOrd="2" destOrd="0" presId="urn:microsoft.com/office/officeart/2005/8/layout/StepDownProcess"/>
    <dgm:cxn modelId="{4947E299-35C0-DC46-9D58-987858D7D675}" type="presParOf" srcId="{07FA32FA-F4BC-1747-8FD7-EF57EE2A628E}" destId="{5D5D71E0-1A75-9142-B865-46ECA448FB3D}" srcOrd="3" destOrd="0" presId="urn:microsoft.com/office/officeart/2005/8/layout/StepDownProcess"/>
    <dgm:cxn modelId="{A3D5D7A7-145C-B34C-B22B-201FE8A64AB6}" type="presParOf" srcId="{07FA32FA-F4BC-1747-8FD7-EF57EE2A628E}" destId="{54B7D0DE-A13A-3340-804E-640E3A1F8DE7}" srcOrd="4" destOrd="0" presId="urn:microsoft.com/office/officeart/2005/8/layout/StepDownProcess"/>
    <dgm:cxn modelId="{C7308F2A-4D68-4140-A481-8D6D1BB5D194}" type="presParOf" srcId="{54B7D0DE-A13A-3340-804E-640E3A1F8DE7}" destId="{CFC3593F-3F8A-024C-BF41-1B4ABC7BCB9C}" srcOrd="0" destOrd="0" presId="urn:microsoft.com/office/officeart/2005/8/layout/StepDownProcess"/>
    <dgm:cxn modelId="{23560FAD-9E21-424C-8B51-A48A44313823}" type="presParOf" srcId="{54B7D0DE-A13A-3340-804E-640E3A1F8DE7}" destId="{5321744F-891F-FC44-969E-B517019C1E06}" srcOrd="1" destOrd="0" presId="urn:microsoft.com/office/officeart/2005/8/layout/StepDownProcess"/>
    <dgm:cxn modelId="{2062502D-FF75-7B40-A8C5-7D76C2D31DB2}" type="presParOf" srcId="{54B7D0DE-A13A-3340-804E-640E3A1F8DE7}" destId="{774BC8C1-9D99-EE45-BA6B-3B9CD946ECA1}" srcOrd="2" destOrd="0" presId="urn:microsoft.com/office/officeart/2005/8/layout/StepDownProcess"/>
    <dgm:cxn modelId="{19C55E57-C6BB-4B46-9315-1AFB7B3ED43A}" type="presParOf" srcId="{07FA32FA-F4BC-1747-8FD7-EF57EE2A628E}" destId="{885F8942-49AD-8740-A2F6-1A30FFFA2732}" srcOrd="5" destOrd="0" presId="urn:microsoft.com/office/officeart/2005/8/layout/StepDownProcess"/>
    <dgm:cxn modelId="{4CD6D12A-B044-4C4D-9E37-1149ACD31CDA}" type="presParOf" srcId="{07FA32FA-F4BC-1747-8FD7-EF57EE2A628E}" destId="{B71504AE-A77C-AC4F-B79E-35411549662C}" srcOrd="6" destOrd="0" presId="urn:microsoft.com/office/officeart/2005/8/layout/StepDownProcess"/>
    <dgm:cxn modelId="{1EB572F3-3DDB-8248-BB7E-BD732848B373}" type="presParOf" srcId="{B71504AE-A77C-AC4F-B79E-35411549662C}" destId="{09C180CC-9B4A-D740-B7F8-19BE81479DC2}" srcOrd="0" destOrd="0" presId="urn:microsoft.com/office/officeart/2005/8/layout/StepDownProcess"/>
    <dgm:cxn modelId="{D4D9CDC7-184E-CF4D-8072-476CA31AA79C}" type="presParOf" srcId="{B71504AE-A77C-AC4F-B79E-35411549662C}" destId="{B7096E36-2A66-0643-9BA2-2258711C25A3}" srcOrd="1" destOrd="0" presId="urn:microsoft.com/office/officeart/2005/8/layout/StepDownProcess"/>
    <dgm:cxn modelId="{E732DB6D-4CDE-8545-B106-41D7BB9756A7}" type="presParOf" srcId="{B71504AE-A77C-AC4F-B79E-35411549662C}" destId="{09CDE327-65AC-DD40-9931-15BF727DCB75}" srcOrd="2" destOrd="0" presId="urn:microsoft.com/office/officeart/2005/8/layout/StepDownProcess"/>
    <dgm:cxn modelId="{D5D8836C-F2A0-D842-BEDF-8A199E85489F}" type="presParOf" srcId="{07FA32FA-F4BC-1747-8FD7-EF57EE2A628E}" destId="{AAB4967F-4829-A54B-BA6E-F17260A15B5F}" srcOrd="7" destOrd="0" presId="urn:microsoft.com/office/officeart/2005/8/layout/StepDownProcess"/>
    <dgm:cxn modelId="{D3C6806F-664E-8E4A-B517-C9610FBDA88D}" type="presParOf" srcId="{07FA32FA-F4BC-1747-8FD7-EF57EE2A628E}" destId="{A7C7892C-DC9E-2D4E-A42F-CD3725ACBF1A}" srcOrd="8" destOrd="0" presId="urn:microsoft.com/office/officeart/2005/8/layout/StepDownProcess"/>
    <dgm:cxn modelId="{CF96A19A-6223-E640-AF90-0384BFD56092}" type="presParOf" srcId="{A7C7892C-DC9E-2D4E-A42F-CD3725ACBF1A}" destId="{DE91E4C8-4390-9C4D-B600-6800BA29CCCD}"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E38232-F314-491B-805B-3812AD779F3B}" type="doc">
      <dgm:prSet loTypeId="urn:microsoft.com/office/officeart/2005/8/layout/chevron1" loCatId="process" qsTypeId="urn:microsoft.com/office/officeart/2005/8/quickstyle/3d7#1" qsCatId="3D" csTypeId="urn:microsoft.com/office/officeart/2005/8/colors/accent1_2#2" csCatId="accent1" phldr="1"/>
      <dgm:spPr/>
      <dgm:t>
        <a:bodyPr/>
        <a:lstStyle/>
        <a:p>
          <a:endParaRPr lang="en-US"/>
        </a:p>
      </dgm:t>
    </dgm:pt>
    <dgm:pt modelId="{F9960AC6-DBF2-4470-B2A5-A69EB86A4A53}">
      <dgm:prSet phldrT="[Text]" phldr="0"/>
      <dgm:spPr/>
      <dgm:t>
        <a:bodyPr/>
        <a:lstStyle/>
        <a:p>
          <a:r>
            <a:rPr lang="en-US" b="1" dirty="0"/>
            <a:t>Common Information</a:t>
          </a:r>
        </a:p>
      </dgm:t>
    </dgm:pt>
    <dgm:pt modelId="{7EBC93A7-BF5F-4DAE-9692-0344153BB925}" type="parTrans" cxnId="{325E25E8-B0BF-4351-BFF1-04B692D2AA9D}">
      <dgm:prSet/>
      <dgm:spPr/>
      <dgm:t>
        <a:bodyPr/>
        <a:lstStyle/>
        <a:p>
          <a:endParaRPr lang="en-US" b="1"/>
        </a:p>
      </dgm:t>
    </dgm:pt>
    <dgm:pt modelId="{584FEE02-BABD-4A6A-A842-1DA090FD93E8}" type="sibTrans" cxnId="{325E25E8-B0BF-4351-BFF1-04B692D2AA9D}">
      <dgm:prSet/>
      <dgm:spPr/>
      <dgm:t>
        <a:bodyPr/>
        <a:lstStyle/>
        <a:p>
          <a:endParaRPr lang="en-US" b="1"/>
        </a:p>
      </dgm:t>
    </dgm:pt>
    <dgm:pt modelId="{F0153545-EA2D-4464-BB40-572D22810AEA}">
      <dgm:prSet phldrT="[Text]" phldr="0"/>
      <dgm:spPr/>
      <dgm:t>
        <a:bodyPr/>
        <a:lstStyle/>
        <a:p>
          <a:r>
            <a:rPr lang="en-US" b="1" dirty="0"/>
            <a:t>Easier Comparison</a:t>
          </a:r>
        </a:p>
      </dgm:t>
    </dgm:pt>
    <dgm:pt modelId="{EBE5AF94-E136-4A77-802C-EEF09A977004}" type="parTrans" cxnId="{6118F0E1-C391-4326-BB6F-FE449A6A408E}">
      <dgm:prSet/>
      <dgm:spPr/>
      <dgm:t>
        <a:bodyPr/>
        <a:lstStyle/>
        <a:p>
          <a:endParaRPr lang="en-US" b="1"/>
        </a:p>
      </dgm:t>
    </dgm:pt>
    <dgm:pt modelId="{C69AD109-C5FD-484B-9699-693FC410551F}" type="sibTrans" cxnId="{6118F0E1-C391-4326-BB6F-FE449A6A408E}">
      <dgm:prSet/>
      <dgm:spPr/>
      <dgm:t>
        <a:bodyPr/>
        <a:lstStyle/>
        <a:p>
          <a:endParaRPr lang="en-US" b="1"/>
        </a:p>
      </dgm:t>
    </dgm:pt>
    <dgm:pt modelId="{142B6D07-45DD-48A6-B6EF-993DFDC312B6}">
      <dgm:prSet phldrT="[Text]" phldr="0"/>
      <dgm:spPr/>
      <dgm:t>
        <a:bodyPr/>
        <a:lstStyle/>
        <a:p>
          <a:r>
            <a:rPr lang="en-US" b="1" dirty="0"/>
            <a:t>Better Decisions</a:t>
          </a:r>
        </a:p>
      </dgm:t>
    </dgm:pt>
    <dgm:pt modelId="{0EF64033-E9E3-4F76-B833-13C8FAAEAFF7}" type="parTrans" cxnId="{63C89B87-400E-4532-8D5A-A5AA38E499B2}">
      <dgm:prSet/>
      <dgm:spPr/>
      <dgm:t>
        <a:bodyPr/>
        <a:lstStyle/>
        <a:p>
          <a:endParaRPr lang="en-US" b="1"/>
        </a:p>
      </dgm:t>
    </dgm:pt>
    <dgm:pt modelId="{6B92F410-6211-432E-A620-9FA57F4BF5D0}" type="sibTrans" cxnId="{63C89B87-400E-4532-8D5A-A5AA38E499B2}">
      <dgm:prSet/>
      <dgm:spPr/>
      <dgm:t>
        <a:bodyPr/>
        <a:lstStyle/>
        <a:p>
          <a:endParaRPr lang="en-US" b="1"/>
        </a:p>
      </dgm:t>
    </dgm:pt>
    <dgm:pt modelId="{78B1115C-798B-4D54-AA48-F946174B5778}">
      <dgm:prSet phldrT="[Text]" phldr="0"/>
      <dgm:spPr/>
      <dgm:t>
        <a:bodyPr/>
        <a:lstStyle/>
        <a:p>
          <a:r>
            <a:rPr lang="en-US" b="1" dirty="0"/>
            <a:t>Stronger Markets</a:t>
          </a:r>
        </a:p>
      </dgm:t>
    </dgm:pt>
    <dgm:pt modelId="{7D755CB1-64AE-407C-96FB-1731D29AF3E3}" type="parTrans" cxnId="{2F5CC4B1-55E7-4FE3-8BF7-58E42BFEEB4A}">
      <dgm:prSet/>
      <dgm:spPr/>
      <dgm:t>
        <a:bodyPr/>
        <a:lstStyle/>
        <a:p>
          <a:endParaRPr lang="en-US" b="1"/>
        </a:p>
      </dgm:t>
    </dgm:pt>
    <dgm:pt modelId="{47A501D3-69B8-4BBA-83FF-6985813B72C2}" type="sibTrans" cxnId="{2F5CC4B1-55E7-4FE3-8BF7-58E42BFEEB4A}">
      <dgm:prSet/>
      <dgm:spPr/>
      <dgm:t>
        <a:bodyPr/>
        <a:lstStyle/>
        <a:p>
          <a:endParaRPr lang="en-US" b="1"/>
        </a:p>
      </dgm:t>
    </dgm:pt>
    <dgm:pt modelId="{97758D7F-EF1C-43BD-A147-B7B65B392040}" type="pres">
      <dgm:prSet presAssocID="{62E38232-F314-491B-805B-3812AD779F3B}" presName="Name0" presStyleCnt="0">
        <dgm:presLayoutVars>
          <dgm:dir/>
          <dgm:animLvl val="lvl"/>
          <dgm:resizeHandles val="exact"/>
        </dgm:presLayoutVars>
      </dgm:prSet>
      <dgm:spPr/>
    </dgm:pt>
    <dgm:pt modelId="{0337930F-8773-48C8-8768-AA0D4250E5E1}" type="pres">
      <dgm:prSet presAssocID="{F9960AC6-DBF2-4470-B2A5-A69EB86A4A53}" presName="parTxOnly" presStyleLbl="node1" presStyleIdx="0" presStyleCnt="4">
        <dgm:presLayoutVars>
          <dgm:chMax val="0"/>
          <dgm:chPref val="0"/>
          <dgm:bulletEnabled val="1"/>
        </dgm:presLayoutVars>
      </dgm:prSet>
      <dgm:spPr/>
    </dgm:pt>
    <dgm:pt modelId="{FC97BBF5-C4A0-4583-8462-F3E00E301173}" type="pres">
      <dgm:prSet presAssocID="{584FEE02-BABD-4A6A-A842-1DA090FD93E8}" presName="parTxOnlySpace" presStyleCnt="0"/>
      <dgm:spPr/>
    </dgm:pt>
    <dgm:pt modelId="{61C3E83E-AB1D-44E0-B885-891577476CCD}" type="pres">
      <dgm:prSet presAssocID="{F0153545-EA2D-4464-BB40-572D22810AEA}" presName="parTxOnly" presStyleLbl="node1" presStyleIdx="1" presStyleCnt="4">
        <dgm:presLayoutVars>
          <dgm:chMax val="0"/>
          <dgm:chPref val="0"/>
          <dgm:bulletEnabled val="1"/>
        </dgm:presLayoutVars>
      </dgm:prSet>
      <dgm:spPr/>
    </dgm:pt>
    <dgm:pt modelId="{D019C3AF-AF0D-4B22-840D-E0BC2E914006}" type="pres">
      <dgm:prSet presAssocID="{C69AD109-C5FD-484B-9699-693FC410551F}" presName="parTxOnlySpace" presStyleCnt="0"/>
      <dgm:spPr/>
    </dgm:pt>
    <dgm:pt modelId="{BF878627-BB58-40D1-AB4E-6A85C4472705}" type="pres">
      <dgm:prSet presAssocID="{142B6D07-45DD-48A6-B6EF-993DFDC312B6}" presName="parTxOnly" presStyleLbl="node1" presStyleIdx="2" presStyleCnt="4">
        <dgm:presLayoutVars>
          <dgm:chMax val="0"/>
          <dgm:chPref val="0"/>
          <dgm:bulletEnabled val="1"/>
        </dgm:presLayoutVars>
      </dgm:prSet>
      <dgm:spPr/>
    </dgm:pt>
    <dgm:pt modelId="{478EA02B-96A4-40A5-93E6-856F1503E877}" type="pres">
      <dgm:prSet presAssocID="{6B92F410-6211-432E-A620-9FA57F4BF5D0}" presName="parTxOnlySpace" presStyleCnt="0"/>
      <dgm:spPr/>
    </dgm:pt>
    <dgm:pt modelId="{25C1C185-621E-4DE4-8AC2-50AFEBC7123B}" type="pres">
      <dgm:prSet presAssocID="{78B1115C-798B-4D54-AA48-F946174B5778}" presName="parTxOnly" presStyleLbl="node1" presStyleIdx="3" presStyleCnt="4">
        <dgm:presLayoutVars>
          <dgm:chMax val="0"/>
          <dgm:chPref val="0"/>
          <dgm:bulletEnabled val="1"/>
        </dgm:presLayoutVars>
      </dgm:prSet>
      <dgm:spPr/>
    </dgm:pt>
  </dgm:ptLst>
  <dgm:cxnLst>
    <dgm:cxn modelId="{0AC1612A-DEFF-44EC-B487-71900AC19272}" type="presOf" srcId="{F0153545-EA2D-4464-BB40-572D22810AEA}" destId="{61C3E83E-AB1D-44E0-B885-891577476CCD}" srcOrd="0" destOrd="0" presId="urn:microsoft.com/office/officeart/2005/8/layout/chevron1"/>
    <dgm:cxn modelId="{2E734784-9438-4C6D-818B-0B6B02557EF8}" type="presOf" srcId="{78B1115C-798B-4D54-AA48-F946174B5778}" destId="{25C1C185-621E-4DE4-8AC2-50AFEBC7123B}" srcOrd="0" destOrd="0" presId="urn:microsoft.com/office/officeart/2005/8/layout/chevron1"/>
    <dgm:cxn modelId="{63C89B87-400E-4532-8D5A-A5AA38E499B2}" srcId="{62E38232-F314-491B-805B-3812AD779F3B}" destId="{142B6D07-45DD-48A6-B6EF-993DFDC312B6}" srcOrd="2" destOrd="0" parTransId="{0EF64033-E9E3-4F76-B833-13C8FAAEAFF7}" sibTransId="{6B92F410-6211-432E-A620-9FA57F4BF5D0}"/>
    <dgm:cxn modelId="{6A85C5A1-1FC4-4E29-807B-3AFDAE8C4D2F}" type="presOf" srcId="{142B6D07-45DD-48A6-B6EF-993DFDC312B6}" destId="{BF878627-BB58-40D1-AB4E-6A85C4472705}" srcOrd="0" destOrd="0" presId="urn:microsoft.com/office/officeart/2005/8/layout/chevron1"/>
    <dgm:cxn modelId="{2F5CC4B1-55E7-4FE3-8BF7-58E42BFEEB4A}" srcId="{62E38232-F314-491B-805B-3812AD779F3B}" destId="{78B1115C-798B-4D54-AA48-F946174B5778}" srcOrd="3" destOrd="0" parTransId="{7D755CB1-64AE-407C-96FB-1731D29AF3E3}" sibTransId="{47A501D3-69B8-4BBA-83FF-6985813B72C2}"/>
    <dgm:cxn modelId="{CA24DDDC-977F-431B-8963-2881962BB5A0}" type="presOf" srcId="{62E38232-F314-491B-805B-3812AD779F3B}" destId="{97758D7F-EF1C-43BD-A147-B7B65B392040}" srcOrd="0" destOrd="0" presId="urn:microsoft.com/office/officeart/2005/8/layout/chevron1"/>
    <dgm:cxn modelId="{6118F0E1-C391-4326-BB6F-FE449A6A408E}" srcId="{62E38232-F314-491B-805B-3812AD779F3B}" destId="{F0153545-EA2D-4464-BB40-572D22810AEA}" srcOrd="1" destOrd="0" parTransId="{EBE5AF94-E136-4A77-802C-EEF09A977004}" sibTransId="{C69AD109-C5FD-484B-9699-693FC410551F}"/>
    <dgm:cxn modelId="{325E25E8-B0BF-4351-BFF1-04B692D2AA9D}" srcId="{62E38232-F314-491B-805B-3812AD779F3B}" destId="{F9960AC6-DBF2-4470-B2A5-A69EB86A4A53}" srcOrd="0" destOrd="0" parTransId="{7EBC93A7-BF5F-4DAE-9692-0344153BB925}" sibTransId="{584FEE02-BABD-4A6A-A842-1DA090FD93E8}"/>
    <dgm:cxn modelId="{D00CABF0-0023-4AB8-A319-DB8DA8346836}" type="presOf" srcId="{F9960AC6-DBF2-4470-B2A5-A69EB86A4A53}" destId="{0337930F-8773-48C8-8768-AA0D4250E5E1}" srcOrd="0" destOrd="0" presId="urn:microsoft.com/office/officeart/2005/8/layout/chevron1"/>
    <dgm:cxn modelId="{1F68D163-32D5-4DB5-B7F5-8EE7DD775E05}" type="presParOf" srcId="{97758D7F-EF1C-43BD-A147-B7B65B392040}" destId="{0337930F-8773-48C8-8768-AA0D4250E5E1}" srcOrd="0" destOrd="0" presId="urn:microsoft.com/office/officeart/2005/8/layout/chevron1"/>
    <dgm:cxn modelId="{AF4B385C-B106-4699-8535-B08878954E5C}" type="presParOf" srcId="{97758D7F-EF1C-43BD-A147-B7B65B392040}" destId="{FC97BBF5-C4A0-4583-8462-F3E00E301173}" srcOrd="1" destOrd="0" presId="urn:microsoft.com/office/officeart/2005/8/layout/chevron1"/>
    <dgm:cxn modelId="{2B7ACE77-16F8-41A5-B864-25F630BA9EF3}" type="presParOf" srcId="{97758D7F-EF1C-43BD-A147-B7B65B392040}" destId="{61C3E83E-AB1D-44E0-B885-891577476CCD}" srcOrd="2" destOrd="0" presId="urn:microsoft.com/office/officeart/2005/8/layout/chevron1"/>
    <dgm:cxn modelId="{82B30373-8991-4D11-BAF9-3AACA90C233B}" type="presParOf" srcId="{97758D7F-EF1C-43BD-A147-B7B65B392040}" destId="{D019C3AF-AF0D-4B22-840D-E0BC2E914006}" srcOrd="3" destOrd="0" presId="urn:microsoft.com/office/officeart/2005/8/layout/chevron1"/>
    <dgm:cxn modelId="{88A313C4-8416-477E-91CB-577183659FF7}" type="presParOf" srcId="{97758D7F-EF1C-43BD-A147-B7B65B392040}" destId="{BF878627-BB58-40D1-AB4E-6A85C4472705}" srcOrd="4" destOrd="0" presId="urn:microsoft.com/office/officeart/2005/8/layout/chevron1"/>
    <dgm:cxn modelId="{132BFDC7-DF3F-4DE2-9A24-C39D70D18081}" type="presParOf" srcId="{97758D7F-EF1C-43BD-A147-B7B65B392040}" destId="{478EA02B-96A4-40A5-93E6-856F1503E877}" srcOrd="5" destOrd="0" presId="urn:microsoft.com/office/officeart/2005/8/layout/chevron1"/>
    <dgm:cxn modelId="{962B33C8-D888-4550-94AE-6F9500A4828F}" type="presParOf" srcId="{97758D7F-EF1C-43BD-A147-B7B65B392040}" destId="{25C1C185-621E-4DE4-8AC2-50AFEBC7123B}"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F9BC3-7F92-8448-AFA4-FEF2D14DC7B5}">
      <dsp:nvSpPr>
        <dsp:cNvPr id="0" name=""/>
        <dsp:cNvSpPr/>
      </dsp:nvSpPr>
      <dsp:spPr>
        <a:xfrm rot="5400000">
          <a:off x="1436415" y="995890"/>
          <a:ext cx="866708" cy="98671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F03B8F-B8AC-E04B-B86C-6E620FABD5E9}">
      <dsp:nvSpPr>
        <dsp:cNvPr id="0" name=""/>
        <dsp:cNvSpPr/>
      </dsp:nvSpPr>
      <dsp:spPr>
        <a:xfrm>
          <a:off x="1206790" y="35126"/>
          <a:ext cx="1459026" cy="102127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Poppins" panose="00000500000000000000" pitchFamily="2" charset="0"/>
              <a:cs typeface="Poppins" panose="00000500000000000000" pitchFamily="2" charset="0"/>
            </a:rPr>
            <a:t>Supplier's advertising</a:t>
          </a:r>
        </a:p>
      </dsp:txBody>
      <dsp:txXfrm>
        <a:off x="1256653" y="84989"/>
        <a:ext cx="1359300" cy="921545"/>
      </dsp:txXfrm>
    </dsp:sp>
    <dsp:sp modelId="{1AA1B5B3-CC52-5C49-B075-71139EAD88C8}">
      <dsp:nvSpPr>
        <dsp:cNvPr id="0" name=""/>
        <dsp:cNvSpPr/>
      </dsp:nvSpPr>
      <dsp:spPr>
        <a:xfrm>
          <a:off x="2665816" y="132528"/>
          <a:ext cx="1061156" cy="825436"/>
        </a:xfrm>
        <a:prstGeom prst="rect">
          <a:avLst/>
        </a:prstGeom>
        <a:noFill/>
        <a:ln>
          <a:noFill/>
        </a:ln>
        <a:effectLst/>
      </dsp:spPr>
      <dsp:style>
        <a:lnRef idx="0">
          <a:scrgbClr r="0" g="0" b="0"/>
        </a:lnRef>
        <a:fillRef idx="0">
          <a:scrgbClr r="0" g="0" b="0"/>
        </a:fillRef>
        <a:effectRef idx="0">
          <a:scrgbClr r="0" g="0" b="0"/>
        </a:effectRef>
        <a:fontRef idx="minor"/>
      </dsp:style>
    </dsp:sp>
    <dsp:sp modelId="{68600917-F99F-3A47-8810-3599BFA078CC}">
      <dsp:nvSpPr>
        <dsp:cNvPr id="0" name=""/>
        <dsp:cNvSpPr/>
      </dsp:nvSpPr>
      <dsp:spPr>
        <a:xfrm rot="5400000">
          <a:off x="2646103" y="2143114"/>
          <a:ext cx="866708" cy="98671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F9480C-42B5-A945-919C-A93C97D56F4B}">
      <dsp:nvSpPr>
        <dsp:cNvPr id="0" name=""/>
        <dsp:cNvSpPr/>
      </dsp:nvSpPr>
      <dsp:spPr>
        <a:xfrm>
          <a:off x="2416478" y="1182351"/>
          <a:ext cx="1459026" cy="102127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Poppins" panose="00000500000000000000" pitchFamily="2" charset="0"/>
              <a:cs typeface="Poppins" panose="00000500000000000000" pitchFamily="2" charset="0"/>
            </a:rPr>
            <a:t>Product listing</a:t>
          </a:r>
        </a:p>
      </dsp:txBody>
      <dsp:txXfrm>
        <a:off x="2466341" y="1232214"/>
        <a:ext cx="1359300" cy="921545"/>
      </dsp:txXfrm>
    </dsp:sp>
    <dsp:sp modelId="{2B2D0F37-63E0-4740-8238-8FFB0DF3BAAD}">
      <dsp:nvSpPr>
        <dsp:cNvPr id="0" name=""/>
        <dsp:cNvSpPr/>
      </dsp:nvSpPr>
      <dsp:spPr>
        <a:xfrm>
          <a:off x="3875504" y="1279752"/>
          <a:ext cx="1061156" cy="825436"/>
        </a:xfrm>
        <a:prstGeom prst="rect">
          <a:avLst/>
        </a:prstGeom>
        <a:noFill/>
        <a:ln>
          <a:noFill/>
        </a:ln>
        <a:effectLst/>
      </dsp:spPr>
      <dsp:style>
        <a:lnRef idx="0">
          <a:scrgbClr r="0" g="0" b="0"/>
        </a:lnRef>
        <a:fillRef idx="0">
          <a:scrgbClr r="0" g="0" b="0"/>
        </a:fillRef>
        <a:effectRef idx="0">
          <a:scrgbClr r="0" g="0" b="0"/>
        </a:effectRef>
        <a:fontRef idx="minor"/>
      </dsp:style>
    </dsp:sp>
    <dsp:sp modelId="{CFC3593F-3F8A-024C-BF41-1B4ABC7BCB9C}">
      <dsp:nvSpPr>
        <dsp:cNvPr id="0" name=""/>
        <dsp:cNvSpPr/>
      </dsp:nvSpPr>
      <dsp:spPr>
        <a:xfrm rot="5400000">
          <a:off x="3855791" y="3290339"/>
          <a:ext cx="866708" cy="98671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21744F-891F-FC44-969E-B517019C1E06}">
      <dsp:nvSpPr>
        <dsp:cNvPr id="0" name=""/>
        <dsp:cNvSpPr/>
      </dsp:nvSpPr>
      <dsp:spPr>
        <a:xfrm>
          <a:off x="3626166" y="2329575"/>
          <a:ext cx="1459026" cy="102127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Poppins" panose="00000500000000000000" pitchFamily="2" charset="0"/>
              <a:cs typeface="Poppins" panose="00000500000000000000" pitchFamily="2" charset="0"/>
            </a:rPr>
            <a:t>Tender, purchase, market support</a:t>
          </a:r>
        </a:p>
      </dsp:txBody>
      <dsp:txXfrm>
        <a:off x="3676029" y="2379438"/>
        <a:ext cx="1359300" cy="921545"/>
      </dsp:txXfrm>
    </dsp:sp>
    <dsp:sp modelId="{774BC8C1-9D99-EE45-BA6B-3B9CD946ECA1}">
      <dsp:nvSpPr>
        <dsp:cNvPr id="0" name=""/>
        <dsp:cNvSpPr/>
      </dsp:nvSpPr>
      <dsp:spPr>
        <a:xfrm>
          <a:off x="5085192" y="2426977"/>
          <a:ext cx="1061156" cy="825436"/>
        </a:xfrm>
        <a:prstGeom prst="rect">
          <a:avLst/>
        </a:prstGeom>
        <a:noFill/>
        <a:ln>
          <a:noFill/>
        </a:ln>
        <a:effectLst/>
      </dsp:spPr>
      <dsp:style>
        <a:lnRef idx="0">
          <a:scrgbClr r="0" g="0" b="0"/>
        </a:lnRef>
        <a:fillRef idx="0">
          <a:scrgbClr r="0" g="0" b="0"/>
        </a:fillRef>
        <a:effectRef idx="0">
          <a:scrgbClr r="0" g="0" b="0"/>
        </a:effectRef>
        <a:fontRef idx="minor"/>
      </dsp:style>
    </dsp:sp>
    <dsp:sp modelId="{09C180CC-9B4A-D740-B7F8-19BE81479DC2}">
      <dsp:nvSpPr>
        <dsp:cNvPr id="0" name=""/>
        <dsp:cNvSpPr/>
      </dsp:nvSpPr>
      <dsp:spPr>
        <a:xfrm rot="5400000">
          <a:off x="5065479" y="4437564"/>
          <a:ext cx="866708" cy="98671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096E36-2A66-0643-9BA2-2258711C25A3}">
      <dsp:nvSpPr>
        <dsp:cNvPr id="0" name=""/>
        <dsp:cNvSpPr/>
      </dsp:nvSpPr>
      <dsp:spPr>
        <a:xfrm>
          <a:off x="4835854" y="3476800"/>
          <a:ext cx="1459026" cy="102127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Poppins" panose="00000500000000000000" pitchFamily="2" charset="0"/>
              <a:cs typeface="Poppins" panose="00000500000000000000" pitchFamily="2" charset="0"/>
            </a:rPr>
            <a:t>Install and commission</a:t>
          </a:r>
        </a:p>
      </dsp:txBody>
      <dsp:txXfrm>
        <a:off x="4885717" y="3526663"/>
        <a:ext cx="1359300" cy="921545"/>
      </dsp:txXfrm>
    </dsp:sp>
    <dsp:sp modelId="{09CDE327-65AC-DD40-9931-15BF727DCB75}">
      <dsp:nvSpPr>
        <dsp:cNvPr id="0" name=""/>
        <dsp:cNvSpPr/>
      </dsp:nvSpPr>
      <dsp:spPr>
        <a:xfrm>
          <a:off x="6294880" y="3574201"/>
          <a:ext cx="1061156" cy="825436"/>
        </a:xfrm>
        <a:prstGeom prst="rect">
          <a:avLst/>
        </a:prstGeom>
        <a:noFill/>
        <a:ln>
          <a:noFill/>
        </a:ln>
        <a:effectLst/>
      </dsp:spPr>
      <dsp:style>
        <a:lnRef idx="0">
          <a:scrgbClr r="0" g="0" b="0"/>
        </a:lnRef>
        <a:fillRef idx="0">
          <a:scrgbClr r="0" g="0" b="0"/>
        </a:fillRef>
        <a:effectRef idx="0">
          <a:scrgbClr r="0" g="0" b="0"/>
        </a:effectRef>
        <a:fontRef idx="minor"/>
      </dsp:style>
    </dsp:sp>
    <dsp:sp modelId="{DE91E4C8-4390-9C4D-B600-6800BA29CCCD}">
      <dsp:nvSpPr>
        <dsp:cNvPr id="0" name=""/>
        <dsp:cNvSpPr/>
      </dsp:nvSpPr>
      <dsp:spPr>
        <a:xfrm>
          <a:off x="6045542" y="4624025"/>
          <a:ext cx="1459026" cy="102127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Poppins" panose="00000500000000000000" pitchFamily="2" charset="0"/>
              <a:cs typeface="Poppins" panose="00000500000000000000" pitchFamily="2" charset="0"/>
            </a:rPr>
            <a:t>Operation</a:t>
          </a:r>
        </a:p>
      </dsp:txBody>
      <dsp:txXfrm>
        <a:off x="6095405" y="4673888"/>
        <a:ext cx="1359300" cy="9215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7930F-8773-48C8-8768-AA0D4250E5E1}">
      <dsp:nvSpPr>
        <dsp:cNvPr id="0" name=""/>
        <dsp:cNvSpPr/>
      </dsp:nvSpPr>
      <dsp:spPr>
        <a:xfrm>
          <a:off x="5881" y="109720"/>
          <a:ext cx="3423815" cy="1369526"/>
        </a:xfrm>
        <a:prstGeom prst="chevron">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sz="2900" b="1" kern="1200" dirty="0"/>
            <a:t>Common Information</a:t>
          </a:r>
        </a:p>
      </dsp:txBody>
      <dsp:txXfrm>
        <a:off x="690644" y="109720"/>
        <a:ext cx="2054289" cy="1369526"/>
      </dsp:txXfrm>
    </dsp:sp>
    <dsp:sp modelId="{61C3E83E-AB1D-44E0-B885-891577476CCD}">
      <dsp:nvSpPr>
        <dsp:cNvPr id="0" name=""/>
        <dsp:cNvSpPr/>
      </dsp:nvSpPr>
      <dsp:spPr>
        <a:xfrm>
          <a:off x="3087315" y="109720"/>
          <a:ext cx="3423815" cy="1369526"/>
        </a:xfrm>
        <a:prstGeom prst="chevron">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sz="2900" b="1" kern="1200" dirty="0"/>
            <a:t>Easier Comparison</a:t>
          </a:r>
        </a:p>
      </dsp:txBody>
      <dsp:txXfrm>
        <a:off x="3772078" y="109720"/>
        <a:ext cx="2054289" cy="1369526"/>
      </dsp:txXfrm>
    </dsp:sp>
    <dsp:sp modelId="{BF878627-BB58-40D1-AB4E-6A85C4472705}">
      <dsp:nvSpPr>
        <dsp:cNvPr id="0" name=""/>
        <dsp:cNvSpPr/>
      </dsp:nvSpPr>
      <dsp:spPr>
        <a:xfrm>
          <a:off x="6168750" y="109720"/>
          <a:ext cx="3423815" cy="1369526"/>
        </a:xfrm>
        <a:prstGeom prst="chevron">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sz="2900" b="1" kern="1200" dirty="0"/>
            <a:t>Better Decisions</a:t>
          </a:r>
        </a:p>
      </dsp:txBody>
      <dsp:txXfrm>
        <a:off x="6853513" y="109720"/>
        <a:ext cx="2054289" cy="1369526"/>
      </dsp:txXfrm>
    </dsp:sp>
    <dsp:sp modelId="{25C1C185-621E-4DE4-8AC2-50AFEBC7123B}">
      <dsp:nvSpPr>
        <dsp:cNvPr id="0" name=""/>
        <dsp:cNvSpPr/>
      </dsp:nvSpPr>
      <dsp:spPr>
        <a:xfrm>
          <a:off x="9250184" y="109720"/>
          <a:ext cx="3423815" cy="1369526"/>
        </a:xfrm>
        <a:prstGeom prst="chevron">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16015" tIns="38672" rIns="38672" bIns="38672" numCol="1" spcCol="1270" anchor="ctr" anchorCtr="0">
          <a:noAutofit/>
        </a:bodyPr>
        <a:lstStyle/>
        <a:p>
          <a:pPr marL="0" lvl="0" indent="0" algn="ctr" defTabSz="1289050">
            <a:lnSpc>
              <a:spcPct val="90000"/>
            </a:lnSpc>
            <a:spcBef>
              <a:spcPct val="0"/>
            </a:spcBef>
            <a:spcAft>
              <a:spcPct val="35000"/>
            </a:spcAft>
            <a:buNone/>
          </a:pPr>
          <a:r>
            <a:rPr lang="en-US" sz="2900" b="1" kern="1200" dirty="0"/>
            <a:t>Stronger Markets</a:t>
          </a:r>
        </a:p>
      </dsp:txBody>
      <dsp:txXfrm>
        <a:off x="9934947" y="109720"/>
        <a:ext cx="2054289" cy="1369526"/>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7#1">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0NoLn">
    <dgm:scene3d>
      <a:camera prst="orthographicFront"/>
      <a:lightRig rig="threePt" dir="t"/>
    </dgm:scene3d>
    <dgm:sp3d extrusionH="50600" prstMaterial="plastic">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1NoLn">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ltNode1NoLn">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NoLn">
    <dgm:scene3d>
      <a:camera prst="orthographicFront"/>
      <a:lightRig rig="threePt" dir="t"/>
    </dgm:scene3d>
    <dgm:sp3d extrusionH="50600" prstMaterial="plastic">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NoLn">
    <dgm:scene3d>
      <a:camera prst="orthographicFront"/>
      <a:lightRig rig="threePt" dir="t"/>
    </dgm:scene3d>
    <dgm:sp3d extrusionH="50600" prstMaterial="plastic">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NoLn">
    <dgm:scene3d>
      <a:camera prst="orthographicFront"/>
      <a:lightRig rig="threePt" dir="t"/>
    </dgm:scene3d>
    <dgm:sp3d extrusionH="50600" prstMaterial="plastic">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8C933D7-361F-4BDE-83E3-E495606E6F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0215864-3E9E-4CA9-96A8-B8FFE2CEFF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26D872-C478-4BC9-9D51-80C2D07AAEF8}" type="datetimeFigureOut">
              <a:rPr lang="en-US" smtClean="0"/>
              <a:t>9/8/2026</a:t>
            </a:fld>
            <a:endParaRPr lang="en-US"/>
          </a:p>
        </p:txBody>
      </p:sp>
      <p:sp>
        <p:nvSpPr>
          <p:cNvPr id="4" name="Footer Placeholder 3">
            <a:extLst>
              <a:ext uri="{FF2B5EF4-FFF2-40B4-BE49-F238E27FC236}">
                <a16:creationId xmlns:a16="http://schemas.microsoft.com/office/drawing/2014/main" id="{67DCEA0B-908F-43B2-973D-F653A041F26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BA4A7D1-4921-4165-83D3-9BC2328C928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CD976C-E71D-43BC-9D53-1AFA4450B136}" type="slidenum">
              <a:rPr lang="en-US" smtClean="0"/>
              <a:t>‹Nr.›</a:t>
            </a:fld>
            <a:endParaRPr lang="en-US"/>
          </a:p>
        </p:txBody>
      </p:sp>
    </p:spTree>
    <p:extLst>
      <p:ext uri="{BB962C8B-B14F-4D97-AF65-F5344CB8AC3E}">
        <p14:creationId xmlns:p14="http://schemas.microsoft.com/office/powerpoint/2010/main" val="4216895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92137D-9058-1847-A6D5-58216AEA6DBD}"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18722C-2ADC-C54A-A941-C24285CDB7D3}" type="slidenum">
              <a:rPr lang="en-US" smtClean="0"/>
              <a:t>‹Nr.›</a:t>
            </a:fld>
            <a:endParaRPr lang="en-US"/>
          </a:p>
        </p:txBody>
      </p:sp>
    </p:spTree>
    <p:extLst>
      <p:ext uri="{BB962C8B-B14F-4D97-AF65-F5344CB8AC3E}">
        <p14:creationId xmlns:p14="http://schemas.microsoft.com/office/powerpoint/2010/main" val="1815554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E" sz="1200" kern="1200" dirty="0">
                <a:solidFill>
                  <a:schemeClr val="tx1"/>
                </a:solidFill>
                <a:effectLst/>
                <a:latin typeface="+mn-lt"/>
                <a:ea typeface="+mn-ea"/>
                <a:cs typeface="+mn-cs"/>
              </a:rPr>
              <a:t> </a:t>
            </a:r>
          </a:p>
          <a:p>
            <a:r>
              <a:rPr lang="en-DE" sz="1200" b="1" kern="1200" dirty="0">
                <a:solidFill>
                  <a:schemeClr val="tx1"/>
                </a:solidFill>
                <a:effectLst/>
                <a:latin typeface="+mn-lt"/>
                <a:ea typeface="+mn-ea"/>
                <a:cs typeface="+mn-cs"/>
              </a:rPr>
              <a:t>Introduction 10m </a:t>
            </a:r>
            <a:r>
              <a:rPr lang="en-DE" sz="1200" b="1" kern="1200">
                <a:solidFill>
                  <a:schemeClr val="tx1"/>
                </a:solidFill>
                <a:effectLst/>
                <a:latin typeface="+mn-lt"/>
                <a:ea typeface="+mn-ea"/>
                <a:cs typeface="+mn-cs"/>
              </a:rPr>
              <a:t>Lead:</a:t>
            </a:r>
            <a:endParaRPr lang="en-DE" sz="1200" kern="1200" dirty="0">
              <a:solidFill>
                <a:schemeClr val="tx1"/>
              </a:solidFill>
              <a:effectLst/>
              <a:latin typeface="+mn-lt"/>
              <a:ea typeface="+mn-ea"/>
              <a:cs typeface="+mn-cs"/>
            </a:endParaRPr>
          </a:p>
          <a:p>
            <a:pPr lvl="0"/>
            <a:r>
              <a:rPr lang="en-DE" sz="1200" kern="1200" dirty="0">
                <a:solidFill>
                  <a:schemeClr val="tx1"/>
                </a:solidFill>
                <a:effectLst/>
                <a:latin typeface="+mn-lt"/>
                <a:ea typeface="+mn-ea"/>
                <a:cs typeface="+mn-cs"/>
              </a:rPr>
              <a:t>Team introduction; note diversity of audience; attendees use chat to introduce themselves. Important temporary members of our team - Test Method Expert Group (list names on slide incl. MISA) big thanks to them</a:t>
            </a:r>
          </a:p>
          <a:p>
            <a:pPr lvl="0"/>
            <a:r>
              <a:rPr lang="en-DE" sz="1200" kern="1200" dirty="0">
                <a:solidFill>
                  <a:schemeClr val="tx1"/>
                </a:solidFill>
                <a:effectLst/>
                <a:latin typeface="+mn-lt"/>
                <a:ea typeface="+mn-ea"/>
                <a:cs typeface="+mn-cs"/>
              </a:rPr>
              <a:t>?Reminder: what VeraSol is (aims, components, benefits)</a:t>
            </a:r>
          </a:p>
          <a:p>
            <a:pPr lvl="0"/>
            <a:r>
              <a:rPr lang="en-DE" sz="1200" kern="1200" dirty="0">
                <a:solidFill>
                  <a:schemeClr val="tx1"/>
                </a:solidFill>
                <a:effectLst/>
                <a:latin typeface="+mn-lt"/>
                <a:ea typeface="+mn-ea"/>
                <a:cs typeface="+mn-cs"/>
              </a:rPr>
              <a:t>Reminder: objectives of the WICR initiative</a:t>
            </a:r>
          </a:p>
          <a:p>
            <a:pPr lvl="0"/>
            <a:r>
              <a:rPr lang="en-DE" sz="1200" kern="1200" dirty="0">
                <a:solidFill>
                  <a:schemeClr val="tx1"/>
                </a:solidFill>
                <a:effectLst/>
                <a:latin typeface="+mn-lt"/>
                <a:ea typeface="+mn-ea"/>
                <a:cs typeface="+mn-cs"/>
              </a:rPr>
              <a:t>Agenda for the session - </a:t>
            </a:r>
            <a:r>
              <a:rPr lang="en-DE" sz="1200" kern="1200">
                <a:solidFill>
                  <a:schemeClr val="tx1"/>
                </a:solidFill>
                <a:effectLst/>
                <a:latin typeface="+mn-lt"/>
                <a:ea typeface="+mn-ea"/>
                <a:cs typeface="+mn-cs"/>
              </a:rPr>
              <a:t>Two Parts</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18722C-2ADC-C54A-A941-C24285CDB7D3}" type="slidenum">
              <a:rPr lang="en-US" smtClean="0"/>
              <a:t>3</a:t>
            </a:fld>
            <a:endParaRPr lang="en-US"/>
          </a:p>
        </p:txBody>
      </p:sp>
    </p:spTree>
    <p:extLst>
      <p:ext uri="{BB962C8B-B14F-4D97-AF65-F5344CB8AC3E}">
        <p14:creationId xmlns:p14="http://schemas.microsoft.com/office/powerpoint/2010/main" val="2717249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8CE5A5-1E7A-4940-A41A-C31C2A873649}" type="slidenum">
              <a:rPr lang="en-US" smtClean="0"/>
              <a:t>4</a:t>
            </a:fld>
            <a:endParaRPr lang="en-US"/>
          </a:p>
        </p:txBody>
      </p:sp>
    </p:spTree>
    <p:extLst>
      <p:ext uri="{BB962C8B-B14F-4D97-AF65-F5344CB8AC3E}">
        <p14:creationId xmlns:p14="http://schemas.microsoft.com/office/powerpoint/2010/main" val="682287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buClr>
                <a:srgbClr val="F39922"/>
              </a:buClr>
              <a:buFont typeface="Wingdings" pitchFamily="2" charset="2"/>
              <a:buNone/>
            </a:pPr>
            <a:endParaRPr lang="en-US" sz="1800">
              <a:solidFill>
                <a:srgbClr val="44546A"/>
              </a:solidFill>
              <a:effectLst/>
              <a:latin typeface="Calibri" panose="020F0502020204030204" pitchFamily="34" charset="0"/>
              <a:ea typeface="PMingLiU" panose="02020500000000000000" pitchFamily="18" charset="-120"/>
            </a:endParaRPr>
          </a:p>
          <a:p>
            <a:pPr>
              <a:lnSpc>
                <a:spcPct val="120000"/>
              </a:lnSpc>
              <a:buClr>
                <a:srgbClr val="F39922"/>
              </a:buClr>
              <a:buFont typeface="Wingdings" pitchFamily="2" charset="2"/>
              <a:buNone/>
            </a:pPr>
            <a:endParaRPr lang="en-US" sz="1200"/>
          </a:p>
          <a:p>
            <a:pPr>
              <a:lnSpc>
                <a:spcPct val="120000"/>
              </a:lnSpc>
              <a:buClr>
                <a:srgbClr val="F39922"/>
              </a:buClr>
              <a:buFont typeface="Wingdings" pitchFamily="2" charset="2"/>
              <a:buChar char="§"/>
            </a:pPr>
            <a:endParaRPr lang="en-US" sz="1200"/>
          </a:p>
          <a:p>
            <a:pPr>
              <a:lnSpc>
                <a:spcPct val="120000"/>
              </a:lnSpc>
              <a:buClr>
                <a:srgbClr val="F39922"/>
              </a:buClr>
              <a:buFont typeface="Wingdings" pitchFamily="2" charset="2"/>
              <a:buNone/>
            </a:pPr>
            <a:endParaRPr lang="en-US" sz="1200"/>
          </a:p>
          <a:p>
            <a:endParaRPr lang="en-US"/>
          </a:p>
        </p:txBody>
      </p:sp>
      <p:sp>
        <p:nvSpPr>
          <p:cNvPr id="4" name="Slide Number Placeholder 3"/>
          <p:cNvSpPr>
            <a:spLocks noGrp="1"/>
          </p:cNvSpPr>
          <p:nvPr>
            <p:ph type="sldNum" sz="quarter" idx="5"/>
          </p:nvPr>
        </p:nvSpPr>
        <p:spPr/>
        <p:txBody>
          <a:bodyPr/>
          <a:lstStyle/>
          <a:p>
            <a:fld id="{2E2C86FC-2B3E-2E43-9DA1-236177110819}" type="slidenum">
              <a:rPr lang="en-US" smtClean="0"/>
              <a:t>6</a:t>
            </a:fld>
            <a:endParaRPr lang="en-US"/>
          </a:p>
        </p:txBody>
      </p:sp>
    </p:spTree>
    <p:extLst>
      <p:ext uri="{BB962C8B-B14F-4D97-AF65-F5344CB8AC3E}">
        <p14:creationId xmlns:p14="http://schemas.microsoft.com/office/powerpoint/2010/main" val="2188099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A4FD1-08CD-74FE-2F0F-7ECCA1B01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C2A3B-534A-B9CA-8BC2-2F8FF68B66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846495-DD01-6176-E526-B0328AE34454}"/>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04E9F4AB-8176-B5D8-4C93-5D6E62847145}"/>
              </a:ext>
            </a:extLst>
          </p:cNvPr>
          <p:cNvSpPr>
            <a:spLocks noGrp="1"/>
          </p:cNvSpPr>
          <p:nvPr>
            <p:ph type="sldNum" sz="quarter" idx="5"/>
          </p:nvPr>
        </p:nvSpPr>
        <p:spPr/>
        <p:txBody>
          <a:bodyPr/>
          <a:lstStyle/>
          <a:p>
            <a:fld id="{3D18722C-2ADC-C54A-A941-C24285CDB7D3}" type="slidenum">
              <a:rPr lang="en-US" smtClean="0"/>
              <a:t>7</a:t>
            </a:fld>
            <a:endParaRPr lang="en-US"/>
          </a:p>
        </p:txBody>
      </p:sp>
    </p:spTree>
    <p:extLst>
      <p:ext uri="{BB962C8B-B14F-4D97-AF65-F5344CB8AC3E}">
        <p14:creationId xmlns:p14="http://schemas.microsoft.com/office/powerpoint/2010/main" val="2678760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18722C-2ADC-C54A-A941-C24285CDB7D3}" type="slidenum">
              <a:rPr lang="en-US" smtClean="0"/>
              <a:t>9</a:t>
            </a:fld>
            <a:endParaRPr lang="en-US"/>
          </a:p>
        </p:txBody>
      </p:sp>
    </p:spTree>
    <p:extLst>
      <p:ext uri="{BB962C8B-B14F-4D97-AF65-F5344CB8AC3E}">
        <p14:creationId xmlns:p14="http://schemas.microsoft.com/office/powerpoint/2010/main" val="1074352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Chris: For the “tender/purchase” step, I suggest either mentioning that this could also be for market-support mechanisms like RBFs, or adjusting the text to include this use case.</a:t>
            </a:r>
          </a:p>
          <a:p>
            <a:r>
              <a:rPr lang="en-GB" dirty="0">
                <a:ea typeface="Calibri"/>
                <a:cs typeface="Calibri"/>
              </a:rPr>
              <a:t>In orange, we have steps to procuring a WICR and in green we have these newly-published WICR QA resources.</a:t>
            </a:r>
            <a:endParaRPr lang="en-GB" dirty="0"/>
          </a:p>
        </p:txBody>
      </p:sp>
      <p:sp>
        <p:nvSpPr>
          <p:cNvPr id="4" name="Slide Number Placeholder 3"/>
          <p:cNvSpPr>
            <a:spLocks noGrp="1"/>
          </p:cNvSpPr>
          <p:nvPr>
            <p:ph type="sldNum" sz="quarter" idx="5"/>
          </p:nvPr>
        </p:nvSpPr>
        <p:spPr/>
        <p:txBody>
          <a:bodyPr/>
          <a:lstStyle/>
          <a:p>
            <a:fld id="{3D18722C-2ADC-C54A-A941-C24285CDB7D3}" type="slidenum">
              <a:rPr lang="en-US" smtClean="0"/>
              <a:t>10</a:t>
            </a:fld>
            <a:endParaRPr lang="en-US"/>
          </a:p>
        </p:txBody>
      </p:sp>
    </p:spTree>
    <p:extLst>
      <p:ext uri="{BB962C8B-B14F-4D97-AF65-F5344CB8AC3E}">
        <p14:creationId xmlns:p14="http://schemas.microsoft.com/office/powerpoint/2010/main" val="2280874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3D18722C-2ADC-C54A-A941-C24285CDB7D3}" type="slidenum">
              <a:rPr lang="en-US" smtClean="0"/>
              <a:t>11</a:t>
            </a:fld>
            <a:endParaRPr lang="en-US"/>
          </a:p>
        </p:txBody>
      </p:sp>
    </p:spTree>
    <p:extLst>
      <p:ext uri="{BB962C8B-B14F-4D97-AF65-F5344CB8AC3E}">
        <p14:creationId xmlns:p14="http://schemas.microsoft.com/office/powerpoint/2010/main" val="461588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People use the phrase every day, it has come to represent a product or policy that is open and honest; it is used when something quite simply ‘Does Exactly What it Says on the Tin’.</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After the initial campaign, sales shot up and Ronseal became [a] brand leader.</a:t>
            </a:r>
          </a:p>
          <a:p>
            <a:endParaRPr lang="en-GB" dirty="0"/>
          </a:p>
          <a:p>
            <a:r>
              <a:rPr lang="en-GB" sz="1200" b="0" i="0" u="none" strike="noStrike" kern="1200" dirty="0">
                <a:solidFill>
                  <a:schemeClr val="tx1"/>
                </a:solidFill>
                <a:effectLst/>
                <a:latin typeface="+mn-lt"/>
                <a:ea typeface="+mn-ea"/>
                <a:cs typeface="+mn-cs"/>
              </a:rPr>
              <a:t>The phrase has come to represent a product or policy that is open, honest and delivers against its promise.</a:t>
            </a:r>
          </a:p>
          <a:p>
            <a:endParaRPr lang="en-GB" dirty="0"/>
          </a:p>
        </p:txBody>
      </p:sp>
      <p:sp>
        <p:nvSpPr>
          <p:cNvPr id="4" name="Slide Number Placeholder 3"/>
          <p:cNvSpPr>
            <a:spLocks noGrp="1"/>
          </p:cNvSpPr>
          <p:nvPr>
            <p:ph type="sldNum" sz="quarter" idx="5"/>
          </p:nvPr>
        </p:nvSpPr>
        <p:spPr/>
        <p:txBody>
          <a:bodyPr/>
          <a:lstStyle/>
          <a:p>
            <a:fld id="{3D18722C-2ADC-C54A-A941-C24285CDB7D3}" type="slidenum">
              <a:rPr lang="en-US" smtClean="0"/>
              <a:t>12</a:t>
            </a:fld>
            <a:endParaRPr lang="en-US"/>
          </a:p>
        </p:txBody>
      </p:sp>
    </p:spTree>
    <p:extLst>
      <p:ext uri="{BB962C8B-B14F-4D97-AF65-F5344CB8AC3E}">
        <p14:creationId xmlns:p14="http://schemas.microsoft.com/office/powerpoint/2010/main" val="882681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Segue idea for passing over to Siena for PUFF: </a:t>
            </a:r>
          </a:p>
          <a:p>
            <a:r>
              <a:rPr lang="en-US" b="0" dirty="0"/>
              <a:t>A common information framework connects actors across the WICR market - from product offering and procurement to testing, financing and deployment.</a:t>
            </a:r>
          </a:p>
          <a:p>
            <a:r>
              <a:rPr lang="en-US" b="0" dirty="0"/>
              <a:t>One of these applications is using standardized product information to establish and verify product eligibility in an RBF program.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8722C-2ADC-C54A-A941-C24285CDB7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035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PUFF is one practical example of a results-based financing program using the emerging WICR QA framework. I’ll focus on how we translate the framework into an eligibility decision—not repeat the technical presentations you have just heard.</a:t>
            </a:r>
          </a:p>
          <a:p>
            <a:endParaRPr lang="en-US" dirty="0"/>
          </a:p>
          <a:p>
            <a:r>
              <a:rPr lang="en-US" dirty="0"/>
              <a:t>[Sources]</a:t>
            </a:r>
          </a:p>
          <a:p>
            <a:r>
              <a:rPr lang="en-US" dirty="0"/>
              <a:t>- PUFF 2.0 EWAS onboarding materials</a:t>
            </a:r>
          </a:p>
          <a:p>
            <a:r>
              <a:rPr lang="en-US" dirty="0"/>
              <a:t>- VeraSol WICR Interest Group Meeting flyer (29 Jul 2026).</a:t>
            </a:r>
          </a:p>
          <a:p>
            <a:endParaRPr lang="en-US" dirty="0"/>
          </a:p>
        </p:txBody>
      </p:sp>
      <p:sp>
        <p:nvSpPr>
          <p:cNvPr id="4" name="Slide Number Placeholder 3"/>
          <p:cNvSpPr>
            <a:spLocks noGrp="1"/>
          </p:cNvSpPr>
          <p:nvPr>
            <p:ph type="sldNum" sz="quarter" idx="5"/>
          </p:nvPr>
        </p:nvSpPr>
        <p:spPr/>
        <p:txBody>
          <a:bodyPr/>
          <a:lstStyle/>
          <a:p>
            <a:fld id="{3D18722C-2ADC-C54A-A941-C24285CDB7D3}" type="slidenum">
              <a:rPr lang="en-US" smtClean="0"/>
              <a:t>19</a:t>
            </a:fld>
            <a:endParaRPr lang="en-US"/>
          </a:p>
        </p:txBody>
      </p:sp>
    </p:spTree>
    <p:extLst>
      <p:ext uri="{BB962C8B-B14F-4D97-AF65-F5344CB8AC3E}">
        <p14:creationId xmlns:p14="http://schemas.microsoft.com/office/powerpoint/2010/main" val="786849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PUFF is managed by CLASP and supported by the Global Energy Alliance for People and Planet. The essential point for today is that QA is not separate from the financing mechanism: it is one of the guardrails that determines which products public and donor funding can responsibly support.</a:t>
            </a:r>
          </a:p>
          <a:p>
            <a:endParaRPr/>
          </a:p>
          <a:p>
            <a:r>
              <a:t>[Sources]</a:t>
            </a:r>
          </a:p>
          <a:p>
            <a:r>
              <a:t>- PUFF 2.0 EWAS onboarding deck</a:t>
            </a:r>
          </a:p>
          <a:p>
            <a:r>
              <a:t>- PUFF Final Narrative Report</a:t>
            </a:r>
          </a:p>
          <a:p>
            <a:r>
              <a:t>- CLASP/PUFF Expanded Track Eligibility Guidance (23 Jun 2026).</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For WICRs, PUFF currently uses the Expanded Track. Every submission needs a core evidence package and the additional WICR information sheet. The pathway changes the evidence basis, but not the need to know exactly what model is being supported or to establish a minimum quality threshold. Approval can carry additional monitoring or post-installation verification conditions.</a:t>
            </a:r>
          </a:p>
          <a:p>
            <a:endParaRPr dirty="0"/>
          </a:p>
          <a:p>
            <a:r>
              <a:rPr dirty="0"/>
              <a:t>[Sources]</a:t>
            </a:r>
          </a:p>
          <a:p>
            <a:r>
              <a:rPr dirty="0"/>
              <a:t>- PUFF Expanded Track Eligibility Guidance (23 Jun 2026)</a:t>
            </a:r>
          </a:p>
          <a:p>
            <a:r>
              <a:rPr dirty="0"/>
              <a:t>- VeraSol WICR Quality Framework snapshot (24 Nov 2025)</a:t>
            </a:r>
          </a:p>
          <a:p>
            <a:r>
              <a:rPr dirty="0"/>
              <a:t>- EWAS PUFF Terms &amp; Conditions (Mar 2026).</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form is useful because a WICR is not one component; it is an enclosure, refrigeration system, power system, controls, installation and service model. Organizing the submission around the QA assessment areas makes the final review more consistent. We also learned the questions must specify units and rated conditions, explain why the information is needed, and place document uploads next to the claim.</a:t>
            </a:r>
          </a:p>
          <a:p>
            <a:endParaRPr/>
          </a:p>
          <a:p>
            <a:r>
              <a:t>[Sources]</a:t>
            </a:r>
          </a:p>
          <a:p>
            <a:r>
              <a:t>- VeraSol-PUFF WICR Product Information Sheet Template (31 Aug 2026)</a:t>
            </a:r>
          </a:p>
          <a:p>
            <a:r>
              <a:t>- Comments for PUFF Airtable (24 Jul 2026)</a:t>
            </a:r>
          </a:p>
          <a:p>
            <a:r>
              <a:t>- VeraSol WICR Quality Framework snapshot (24 Nov 2025).</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In the Ecotutu and </a:t>
            </a:r>
            <a:r>
              <a:rPr dirty="0" err="1"/>
              <a:t>Manamuz</a:t>
            </a:r>
            <a:r>
              <a:rPr dirty="0"/>
              <a:t> reviews, the challenge was rarely a completely empty form. It was determining whether the claims were credible and applicable to the exact model. Examples included conflicting dimensions or product descriptions, images not clearly tied to the model, claims without rating conditions, and certificates that did not demonstrate the performance claimed. This is why PUFF needs both structured data and technical judgment.</a:t>
            </a:r>
          </a:p>
          <a:p>
            <a:endParaRPr dirty="0"/>
          </a:p>
          <a:p>
            <a:r>
              <a:rPr dirty="0"/>
              <a:t>[Sources]</a:t>
            </a:r>
          </a:p>
          <a:p>
            <a:r>
              <a:rPr dirty="0"/>
              <a:t>- WICR assessments for PUFF (Jul 2026)</a:t>
            </a:r>
          </a:p>
          <a:p>
            <a:r>
              <a:rPr dirty="0"/>
              <a:t>- Ecotutu and </a:t>
            </a:r>
            <a:r>
              <a:rPr dirty="0" err="1"/>
              <a:t>Manamuz</a:t>
            </a:r>
            <a:r>
              <a:rPr dirty="0"/>
              <a:t> </a:t>
            </a:r>
            <a:r>
              <a:rPr dirty="0" err="1"/>
              <a:t>Airtable</a:t>
            </a:r>
            <a:r>
              <a:rPr dirty="0"/>
              <a:t> submissions and clarification records (Jul–Aug 2026).</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information sheet and field protocol solve different problems. The sheet creates a declared, traceable product record. Field testing then checks whether the installed system actually reaches the expected temperature and performance, and can help diagnose commissioning or configuration problems. PUFF can use that method proportionately: especially for higher-risk or conditionally approved systems and as part of downstream verification.</a:t>
            </a:r>
          </a:p>
          <a:p>
            <a:endParaRPr/>
          </a:p>
          <a:p>
            <a:r>
              <a:t>[Sources]</a:t>
            </a:r>
          </a:p>
          <a:p>
            <a:r>
              <a:t>- VeraSol WICR Interest Group Meeting flyer (29 Jul 2026)</a:t>
            </a:r>
          </a:p>
          <a:p>
            <a:r>
              <a:t>- VeraSol WICR Quality Framework snapshot (24 Nov 2025)</a:t>
            </a:r>
          </a:p>
          <a:p>
            <a:r>
              <a:t>- PUFF 2.0 Verification &amp; Disbursement Pathway.</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main success is that the framework gives PUFF a practical way to assess complex products even when full laboratory testing is not yet available. The central challenge is proportionality. We want a clear yes/no eligibility decision and firm red lines on safety and minimum performance, but we do not want every desirable data point to become a barrier. The next maturity step is clearer supplier guidance, consistent decision rules and a strong approved-product/change-control record.</a:t>
            </a:r>
          </a:p>
          <a:p>
            <a:endParaRPr/>
          </a:p>
          <a:p>
            <a:r>
              <a:t>[Sources]</a:t>
            </a:r>
          </a:p>
          <a:p>
            <a:r>
              <a:t>- PUFF WICR assessment ReadMe and July 2026 assessments</a:t>
            </a:r>
          </a:p>
          <a:p>
            <a:r>
              <a:t>- PUFF Expanded Track Eligibility Guidance (23 Jun 2026)</a:t>
            </a:r>
          </a:p>
          <a:p>
            <a:r>
              <a:t>- EWAS PUFF Terms &amp; Conditions (Mar 2026).</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F166E-8827-91B1-778F-CBDD102004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76A500-14B9-5549-508B-B990998FE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FDD47-03C6-D6A4-3176-AA375E248648}"/>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65F52B90-B807-1EAD-11C6-DABEFA7E2474}"/>
              </a:ext>
            </a:extLst>
          </p:cNvPr>
          <p:cNvSpPr>
            <a:spLocks noGrp="1"/>
          </p:cNvSpPr>
          <p:nvPr>
            <p:ph type="sldNum" sz="quarter" idx="5"/>
          </p:nvPr>
        </p:nvSpPr>
        <p:spPr/>
        <p:txBody>
          <a:bodyPr/>
          <a:lstStyle/>
          <a:p>
            <a:fld id="{3D18722C-2ADC-C54A-A941-C24285CDB7D3}" type="slidenum">
              <a:rPr lang="en-US" smtClean="0"/>
              <a:t>26</a:t>
            </a:fld>
            <a:endParaRPr lang="en-US"/>
          </a:p>
        </p:txBody>
      </p:sp>
    </p:spTree>
    <p:extLst>
      <p:ext uri="{BB962C8B-B14F-4D97-AF65-F5344CB8AC3E}">
        <p14:creationId xmlns:p14="http://schemas.microsoft.com/office/powerpoint/2010/main" val="1857204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457200" algn="just"/>
            <a:r>
              <a:rPr lang="en-GB" b="1" dirty="0">
                <a:solidFill>
                  <a:schemeClr val="bg1">
                    <a:lumMod val="65000"/>
                  </a:schemeClr>
                </a:solidFill>
              </a:rPr>
              <a:t>K </a:t>
            </a:r>
            <a:r>
              <a:rPr lang="en-GB" dirty="0">
                <a:solidFill>
                  <a:schemeClr val="bg1">
                    <a:lumMod val="65000"/>
                  </a:schemeClr>
                </a:solidFill>
              </a:rPr>
              <a:t>= overall heat transfer coefficient of the insulated enclosure (k-value), in W/m</a:t>
            </a:r>
            <a:r>
              <a:rPr lang="en-GB" baseline="30000" dirty="0">
                <a:solidFill>
                  <a:schemeClr val="bg1">
                    <a:lumMod val="65000"/>
                  </a:schemeClr>
                </a:solidFill>
              </a:rPr>
              <a:t>2</a:t>
            </a:r>
            <a:r>
              <a:rPr lang="en-GB" dirty="0">
                <a:solidFill>
                  <a:schemeClr val="bg1">
                    <a:lumMod val="65000"/>
                  </a:schemeClr>
                </a:solidFill>
              </a:rPr>
              <a:t>.ºC. </a:t>
            </a:r>
            <a:endParaRPr lang="en-US" dirty="0"/>
          </a:p>
          <a:p>
            <a:pPr marL="457200" algn="just"/>
            <a:r>
              <a:rPr lang="en-GB" b="1" dirty="0">
                <a:solidFill>
                  <a:schemeClr val="bg1">
                    <a:lumMod val="65000"/>
                  </a:schemeClr>
                </a:solidFill>
              </a:rPr>
              <a:t>W</a:t>
            </a:r>
            <a:r>
              <a:rPr lang="en-GB" dirty="0">
                <a:solidFill>
                  <a:schemeClr val="bg1">
                    <a:lumMod val="65000"/>
                  </a:schemeClr>
                </a:solidFill>
              </a:rPr>
              <a:t> = heat leakage rate (equivalent to the heating power or cooling capacity required to maintain the constant absolute temperature difference ∆T), in Watts. </a:t>
            </a:r>
            <a:endParaRPr lang="en-US" dirty="0"/>
          </a:p>
          <a:p>
            <a:pPr marL="457200" algn="just"/>
            <a:r>
              <a:rPr lang="en-GB" b="1" dirty="0">
                <a:solidFill>
                  <a:schemeClr val="bg1">
                    <a:lumMod val="65000"/>
                  </a:schemeClr>
                </a:solidFill>
              </a:rPr>
              <a:t>S</a:t>
            </a:r>
            <a:r>
              <a:rPr lang="en-GB" dirty="0">
                <a:solidFill>
                  <a:schemeClr val="bg1">
                    <a:lumMod val="65000"/>
                  </a:schemeClr>
                </a:solidFill>
              </a:rPr>
              <a:t>. = geometric mean surface area, in m</a:t>
            </a:r>
            <a:r>
              <a:rPr lang="en-GB" baseline="30000" dirty="0">
                <a:solidFill>
                  <a:schemeClr val="bg1">
                    <a:lumMod val="65000"/>
                  </a:schemeClr>
                </a:solidFill>
              </a:rPr>
              <a:t>2</a:t>
            </a:r>
            <a:r>
              <a:rPr lang="en-GB" dirty="0">
                <a:solidFill>
                  <a:schemeClr val="bg1">
                    <a:lumMod val="65000"/>
                  </a:schemeClr>
                </a:solidFill>
              </a:rPr>
              <a:t> </a:t>
            </a:r>
            <a:endParaRPr lang="en-US" dirty="0"/>
          </a:p>
          <a:p>
            <a:pPr marL="457200" algn="just"/>
            <a:r>
              <a:rPr lang="en-GB" b="1" dirty="0">
                <a:solidFill>
                  <a:schemeClr val="bg1">
                    <a:lumMod val="65000"/>
                  </a:schemeClr>
                </a:solidFill>
              </a:rPr>
              <a:t>∆T</a:t>
            </a:r>
            <a:r>
              <a:rPr lang="en-GB" dirty="0">
                <a:solidFill>
                  <a:schemeClr val="bg1">
                    <a:lumMod val="65000"/>
                  </a:schemeClr>
                </a:solidFill>
              </a:rPr>
              <a:t> = the temperature difference between the mean inside temperature and the mean outside temperature, ºC. </a:t>
            </a:r>
            <a:endParaRPr lang="en-US" dirty="0"/>
          </a:p>
          <a:p>
            <a:pPr marL="285750" indent="-285750" algn="ctr">
              <a:buFont typeface="Wingdings,Sans-Serif"/>
              <a:buChar char="§"/>
            </a:pPr>
            <a:endParaRPr lang="de-DE" dirty="0"/>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3D18722C-2ADC-C54A-A941-C24285CDB7D3}" type="slidenum">
              <a:rPr lang="en-US" smtClean="0"/>
              <a:t>27</a:t>
            </a:fld>
            <a:endParaRPr lang="en-US"/>
          </a:p>
        </p:txBody>
      </p:sp>
    </p:spTree>
    <p:extLst>
      <p:ext uri="{BB962C8B-B14F-4D97-AF65-F5344CB8AC3E}">
        <p14:creationId xmlns:p14="http://schemas.microsoft.com/office/powerpoint/2010/main" val="4160231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fa45edd29c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fa45edd29c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18722C-2ADC-C54A-A941-C24285CDB7D3}" type="slidenum">
              <a:rPr lang="en-US" smtClean="0"/>
              <a:t>34</a:t>
            </a:fld>
            <a:endParaRPr lang="en-US"/>
          </a:p>
        </p:txBody>
      </p:sp>
    </p:spTree>
    <p:extLst>
      <p:ext uri="{BB962C8B-B14F-4D97-AF65-F5344CB8AC3E}">
        <p14:creationId xmlns:p14="http://schemas.microsoft.com/office/powerpoint/2010/main" val="3331838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83B2F-D496-72F8-DB1B-3C30A0024F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9CA894-6852-36EA-0D99-5AA399E90D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538636-E671-30AE-6809-C05AEE6A2AE6}"/>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AE818825-8831-E969-39F6-4023937A00C3}"/>
              </a:ext>
            </a:extLst>
          </p:cNvPr>
          <p:cNvSpPr>
            <a:spLocks noGrp="1"/>
          </p:cNvSpPr>
          <p:nvPr>
            <p:ph type="sldNum" sz="quarter" idx="5"/>
          </p:nvPr>
        </p:nvSpPr>
        <p:spPr/>
        <p:txBody>
          <a:bodyPr/>
          <a:lstStyle/>
          <a:p>
            <a:fld id="{3D18722C-2ADC-C54A-A941-C24285CDB7D3}" type="slidenum">
              <a:rPr lang="en-US" smtClean="0"/>
              <a:t>35</a:t>
            </a:fld>
            <a:endParaRPr lang="en-US"/>
          </a:p>
        </p:txBody>
      </p:sp>
    </p:spTree>
    <p:extLst>
      <p:ext uri="{BB962C8B-B14F-4D97-AF65-F5344CB8AC3E}">
        <p14:creationId xmlns:p14="http://schemas.microsoft.com/office/powerpoint/2010/main" val="11482502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expected to be a standard part of VeraSol registration</a:t>
            </a:r>
          </a:p>
          <a:p>
            <a:endParaRPr lang="en-GB" dirty="0"/>
          </a:p>
        </p:txBody>
      </p:sp>
      <p:sp>
        <p:nvSpPr>
          <p:cNvPr id="4" name="Slide Number Placeholder 3"/>
          <p:cNvSpPr>
            <a:spLocks noGrp="1"/>
          </p:cNvSpPr>
          <p:nvPr>
            <p:ph type="sldNum" sz="quarter" idx="5"/>
          </p:nvPr>
        </p:nvSpPr>
        <p:spPr/>
        <p:txBody>
          <a:bodyPr/>
          <a:lstStyle/>
          <a:p>
            <a:fld id="{3D18722C-2ADC-C54A-A941-C24285CDB7D3}" type="slidenum">
              <a:rPr lang="en-US" smtClean="0"/>
              <a:t>36</a:t>
            </a:fld>
            <a:endParaRPr lang="en-US"/>
          </a:p>
        </p:txBody>
      </p:sp>
    </p:spTree>
    <p:extLst>
      <p:ext uri="{BB962C8B-B14F-4D97-AF65-F5344CB8AC3E}">
        <p14:creationId xmlns:p14="http://schemas.microsoft.com/office/powerpoint/2010/main" val="973824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EF9F6-9781-72DD-31FB-C237865DCC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FCEC69-9677-D8DC-0916-A2F823A88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6C7C26-E253-2110-30C2-2DFBE9210A7A}"/>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C1356859-D81A-3250-CB07-F00F819AD86A}"/>
              </a:ext>
            </a:extLst>
          </p:cNvPr>
          <p:cNvSpPr>
            <a:spLocks noGrp="1"/>
          </p:cNvSpPr>
          <p:nvPr>
            <p:ph type="sldNum" sz="quarter" idx="5"/>
          </p:nvPr>
        </p:nvSpPr>
        <p:spPr/>
        <p:txBody>
          <a:bodyPr/>
          <a:lstStyle/>
          <a:p>
            <a:fld id="{3D18722C-2ADC-C54A-A941-C24285CDB7D3}" type="slidenum">
              <a:rPr lang="en-US" smtClean="0"/>
              <a:t>37</a:t>
            </a:fld>
            <a:endParaRPr lang="en-US"/>
          </a:p>
        </p:txBody>
      </p:sp>
    </p:spTree>
    <p:extLst>
      <p:ext uri="{BB962C8B-B14F-4D97-AF65-F5344CB8AC3E}">
        <p14:creationId xmlns:p14="http://schemas.microsoft.com/office/powerpoint/2010/main" val="552191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3D18722C-2ADC-C54A-A941-C24285CDB7D3}" type="slidenum">
              <a:rPr lang="en-US" smtClean="0"/>
              <a:t>42</a:t>
            </a:fld>
            <a:endParaRPr lang="en-US"/>
          </a:p>
        </p:txBody>
      </p:sp>
    </p:spTree>
    <p:extLst>
      <p:ext uri="{BB962C8B-B14F-4D97-AF65-F5344CB8AC3E}">
        <p14:creationId xmlns:p14="http://schemas.microsoft.com/office/powerpoint/2010/main" val="36142962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8F444AE-2978-3E4D-9B30-C3E5A138F583}"/>
              </a:ext>
            </a:extLst>
          </p:cNvPr>
          <p:cNvSpPr/>
          <p:nvPr/>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9" name="Straight Connector 8">
            <a:extLst>
              <a:ext uri="{FF2B5EF4-FFF2-40B4-BE49-F238E27FC236}">
                <a16:creationId xmlns:a16="http://schemas.microsoft.com/office/drawing/2014/main" id="{B4218925-054A-574B-BDFC-55C1FCB47DD1}"/>
              </a:ext>
            </a:extLst>
          </p:cNvPr>
          <p:cNvCxnSpPr/>
          <p:nvPr/>
        </p:nvCxnSpPr>
        <p:spPr>
          <a:xfrm>
            <a:off x="10707824" y="0"/>
            <a:ext cx="0" cy="606521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0AD0FDF-C196-DE4C-97CC-689088600A34}"/>
              </a:ext>
            </a:extLst>
          </p:cNvPr>
          <p:cNvCxnSpPr/>
          <p:nvPr/>
        </p:nvCxnSpPr>
        <p:spPr>
          <a:xfrm>
            <a:off x="7600752" y="0"/>
            <a:ext cx="0" cy="306343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17903F3-EDCF-E74D-A341-A89055D147A7}"/>
              </a:ext>
            </a:extLst>
          </p:cNvPr>
          <p:cNvCxnSpPr/>
          <p:nvPr/>
        </p:nvCxnSpPr>
        <p:spPr>
          <a:xfrm>
            <a:off x="4467792" y="0"/>
            <a:ext cx="0" cy="306343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597402D-3C25-6644-98B2-360AD93D92DA}"/>
              </a:ext>
            </a:extLst>
          </p:cNvPr>
          <p:cNvCxnSpPr/>
          <p:nvPr/>
        </p:nvCxnSpPr>
        <p:spPr>
          <a:xfrm>
            <a:off x="1402080" y="0"/>
            <a:ext cx="0" cy="306343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E3C703C-FE75-C345-8067-55C557BD1980}"/>
              </a:ext>
            </a:extLst>
          </p:cNvPr>
          <p:cNvSpPr/>
          <p:nvPr/>
        </p:nvSpPr>
        <p:spPr>
          <a:xfrm>
            <a:off x="963168" y="682752"/>
            <a:ext cx="9144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9487B97-E592-3340-AB90-BF3405F6D514}"/>
              </a:ext>
            </a:extLst>
          </p:cNvPr>
          <p:cNvPicPr>
            <a:picLocks noChangeAspect="1"/>
          </p:cNvPicPr>
          <p:nvPr/>
        </p:nvPicPr>
        <p:blipFill>
          <a:blip r:embed="rId2"/>
          <a:stretch>
            <a:fillRect/>
          </a:stretch>
        </p:blipFill>
        <p:spPr>
          <a:xfrm>
            <a:off x="1076704" y="822960"/>
            <a:ext cx="2624136" cy="662940"/>
          </a:xfrm>
          <a:prstGeom prst="rect">
            <a:avLst/>
          </a:prstGeom>
        </p:spPr>
      </p:pic>
      <p:sp>
        <p:nvSpPr>
          <p:cNvPr id="25" name="Subtitle 2"/>
          <p:cNvSpPr>
            <a:spLocks noGrp="1"/>
          </p:cNvSpPr>
          <p:nvPr>
            <p:ph type="subTitle" idx="1" hasCustomPrompt="1"/>
          </p:nvPr>
        </p:nvSpPr>
        <p:spPr>
          <a:xfrm>
            <a:off x="1183889" y="5913742"/>
            <a:ext cx="7970400" cy="302944"/>
          </a:xfrm>
          <a:prstGeom prst="rect">
            <a:avLst/>
          </a:prstGeom>
        </p:spPr>
        <p:txBody>
          <a:bodyPr lIns="0" rIns="0">
            <a:noAutofit/>
          </a:bodyPr>
          <a:lstStyle>
            <a:lvl1pPr marL="0" indent="0" algn="l">
              <a:spcBef>
                <a:spcPts val="0"/>
              </a:spcBef>
              <a:buNone/>
              <a:defRPr sz="1600" spc="600"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26" name="Title Placeholder 19"/>
          <p:cNvSpPr>
            <a:spLocks noGrp="1"/>
          </p:cNvSpPr>
          <p:nvPr>
            <p:ph type="title" hasCustomPrompt="1"/>
          </p:nvPr>
        </p:nvSpPr>
        <p:spPr>
          <a:xfrm>
            <a:off x="1133856" y="3646170"/>
            <a:ext cx="7970400" cy="594000"/>
          </a:xfrm>
          <a:prstGeom prst="rect">
            <a:avLst/>
          </a:prstGeom>
        </p:spPr>
        <p:txBody>
          <a:bodyPr vert="horz" lIns="0" tIns="0" rIns="0" bIns="0" rtlCol="0" anchor="t" anchorCtr="0">
            <a:noAutofit/>
          </a:bodyPr>
          <a:lstStyle>
            <a:lvl1pPr>
              <a:defRPr sz="6600">
                <a:solidFill>
                  <a:schemeClr val="bg1"/>
                </a:solidFill>
              </a:defRPr>
            </a:lvl1pPr>
          </a:lstStyle>
          <a:p>
            <a:r>
              <a:rPr lang="en-US"/>
              <a:t>Click to Edit Master Title Style</a:t>
            </a:r>
          </a:p>
        </p:txBody>
      </p:sp>
      <p:sp>
        <p:nvSpPr>
          <p:cNvPr id="2" name="Rectangle 1">
            <a:extLst>
              <a:ext uri="{FF2B5EF4-FFF2-40B4-BE49-F238E27FC236}">
                <a16:creationId xmlns:a16="http://schemas.microsoft.com/office/drawing/2014/main" id="{6DB5C0DF-8FA6-6FD2-1EB5-F44845D4CCFC}"/>
              </a:ext>
            </a:extLst>
          </p:cNvPr>
          <p:cNvSpPr/>
          <p:nvPr userDrawn="1"/>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3" name="Straight Connector 2">
            <a:extLst>
              <a:ext uri="{FF2B5EF4-FFF2-40B4-BE49-F238E27FC236}">
                <a16:creationId xmlns:a16="http://schemas.microsoft.com/office/drawing/2014/main" id="{BC64FFE8-1ECF-F2F4-D286-660C39874FD9}"/>
              </a:ext>
            </a:extLst>
          </p:cNvPr>
          <p:cNvCxnSpPr/>
          <p:nvPr userDrawn="1"/>
        </p:nvCxnSpPr>
        <p:spPr>
          <a:xfrm>
            <a:off x="10707824" y="0"/>
            <a:ext cx="0" cy="606521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6CFEDA6B-67CB-D846-226A-2EEBFEB62886}"/>
              </a:ext>
            </a:extLst>
          </p:cNvPr>
          <p:cNvCxnSpPr/>
          <p:nvPr userDrawn="1"/>
        </p:nvCxnSpPr>
        <p:spPr>
          <a:xfrm>
            <a:off x="7600752" y="0"/>
            <a:ext cx="0" cy="306343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AD08542-0D4B-0665-39FD-0BADA5DF64F5}"/>
              </a:ext>
            </a:extLst>
          </p:cNvPr>
          <p:cNvCxnSpPr/>
          <p:nvPr userDrawn="1"/>
        </p:nvCxnSpPr>
        <p:spPr>
          <a:xfrm>
            <a:off x="4467792" y="0"/>
            <a:ext cx="0" cy="306343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10F3EEB-8125-1796-9DE5-CEACAC7BE34E}"/>
              </a:ext>
            </a:extLst>
          </p:cNvPr>
          <p:cNvCxnSpPr/>
          <p:nvPr userDrawn="1"/>
        </p:nvCxnSpPr>
        <p:spPr>
          <a:xfrm>
            <a:off x="1402080" y="0"/>
            <a:ext cx="0" cy="306343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C7E00B2-23D3-1A48-E8E3-2D46690EE77F}"/>
              </a:ext>
            </a:extLst>
          </p:cNvPr>
          <p:cNvSpPr/>
          <p:nvPr userDrawn="1"/>
        </p:nvSpPr>
        <p:spPr>
          <a:xfrm>
            <a:off x="963168" y="682752"/>
            <a:ext cx="9144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607EFA0-9360-7D6E-2969-3A06F1522DD9}"/>
              </a:ext>
            </a:extLst>
          </p:cNvPr>
          <p:cNvPicPr>
            <a:picLocks noChangeAspect="1"/>
          </p:cNvPicPr>
          <p:nvPr userDrawn="1"/>
        </p:nvPicPr>
        <p:blipFill>
          <a:blip r:embed="rId2"/>
          <a:stretch>
            <a:fillRect/>
          </a:stretch>
        </p:blipFill>
        <p:spPr>
          <a:xfrm>
            <a:off x="1076704" y="822960"/>
            <a:ext cx="2624136" cy="662940"/>
          </a:xfrm>
          <a:prstGeom prst="rect">
            <a:avLst/>
          </a:prstGeom>
        </p:spPr>
      </p:pic>
    </p:spTree>
    <p:extLst>
      <p:ext uri="{BB962C8B-B14F-4D97-AF65-F5344CB8AC3E}">
        <p14:creationId xmlns:p14="http://schemas.microsoft.com/office/powerpoint/2010/main" val="2857156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r Back Cover">
    <p:spTree>
      <p:nvGrpSpPr>
        <p:cNvPr id="1" name=""/>
        <p:cNvGrpSpPr/>
        <p:nvPr/>
      </p:nvGrpSpPr>
      <p:grpSpPr>
        <a:xfrm>
          <a:off x="0" y="0"/>
          <a:ext cx="0" cy="0"/>
          <a:chOff x="0" y="0"/>
          <a:chExt cx="0" cy="0"/>
        </a:xfrm>
      </p:grpSpPr>
      <p:sp>
        <p:nvSpPr>
          <p:cNvPr id="20" name="Rectangle 19"/>
          <p:cNvSpPr/>
          <p:nvPr/>
        </p:nvSpPr>
        <p:spPr>
          <a:xfrm>
            <a:off x="10958512" y="5875552"/>
            <a:ext cx="1004883" cy="368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2">
            <a:extLst>
              <a:ext uri="{FF2B5EF4-FFF2-40B4-BE49-F238E27FC236}">
                <a16:creationId xmlns:a16="http://schemas.microsoft.com/office/drawing/2014/main" id="{0408210A-65BB-7F44-9ADE-1EB0F57A55EB}"/>
              </a:ext>
            </a:extLst>
          </p:cNvPr>
          <p:cNvSpPr>
            <a:spLocks noGrp="1"/>
          </p:cNvSpPr>
          <p:nvPr>
            <p:ph type="pic" idx="1"/>
          </p:nvPr>
        </p:nvSpPr>
        <p:spPr>
          <a:xfrm>
            <a:off x="-1" y="14289"/>
            <a:ext cx="11963397" cy="4800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Rectangle 6">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0779" y="5636672"/>
            <a:ext cx="2594003" cy="667512"/>
          </a:xfrm>
          <a:prstGeom prst="rect">
            <a:avLst/>
          </a:prstGeom>
        </p:spPr>
      </p:pic>
      <p:sp>
        <p:nvSpPr>
          <p:cNvPr id="16" name="Title Placeholder 19"/>
          <p:cNvSpPr>
            <a:spLocks noGrp="1"/>
          </p:cNvSpPr>
          <p:nvPr>
            <p:ph type="title"/>
          </p:nvPr>
        </p:nvSpPr>
        <p:spPr>
          <a:xfrm>
            <a:off x="890968" y="5271372"/>
            <a:ext cx="7970400" cy="594000"/>
          </a:xfrm>
          <a:prstGeom prst="rect">
            <a:avLst/>
          </a:prstGeom>
        </p:spPr>
        <p:txBody>
          <a:bodyPr vert="horz" lIns="0" tIns="0" rIns="0" bIns="0" rtlCol="0" anchor="t" anchorCtr="0">
            <a:noAutofit/>
          </a:bodyPr>
          <a:lstStyle>
            <a:lvl1pPr>
              <a:defRPr sz="4600">
                <a:solidFill>
                  <a:schemeClr val="tx1"/>
                </a:solidFill>
              </a:defRPr>
            </a:lvl1pPr>
          </a:lstStyle>
          <a:p>
            <a:r>
              <a:rPr lang="en-US"/>
              <a:t>Click to edit Master title style</a:t>
            </a:r>
          </a:p>
        </p:txBody>
      </p:sp>
      <p:sp>
        <p:nvSpPr>
          <p:cNvPr id="18" name="Subtitle 2"/>
          <p:cNvSpPr>
            <a:spLocks noGrp="1"/>
          </p:cNvSpPr>
          <p:nvPr>
            <p:ph type="subTitle" idx="10" hasCustomPrompt="1"/>
          </p:nvPr>
        </p:nvSpPr>
        <p:spPr>
          <a:xfrm>
            <a:off x="912422" y="5985182"/>
            <a:ext cx="7970400" cy="302944"/>
          </a:xfrm>
          <a:prstGeom prst="rect">
            <a:avLst/>
          </a:prstGeom>
        </p:spPr>
        <p:txBody>
          <a:bodyPr lIns="0" rIns="0">
            <a:noAutofit/>
          </a:bodyPr>
          <a:lstStyle>
            <a:lvl1pPr marL="0" indent="0" algn="l">
              <a:spcBef>
                <a:spcPts val="0"/>
              </a:spcBef>
              <a:buNone/>
              <a:defRPr sz="1600" spc="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11" name="Rectangle 10">
            <a:extLst>
              <a:ext uri="{FF2B5EF4-FFF2-40B4-BE49-F238E27FC236}">
                <a16:creationId xmlns:a16="http://schemas.microsoft.com/office/drawing/2014/main" id="{1C96BE60-B8E1-7945-A525-FF637BC6CFE3}"/>
              </a:ext>
            </a:extLst>
          </p:cNvPr>
          <p:cNvSpPr/>
          <p:nvPr/>
        </p:nvSpPr>
        <p:spPr>
          <a:xfrm flipV="1">
            <a:off x="-14287" y="0"/>
            <a:ext cx="11977684" cy="2286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C720183E-D15E-61E3-3A20-2D3E83AB4907}"/>
              </a:ext>
            </a:extLst>
          </p:cNvPr>
          <p:cNvSpPr/>
          <p:nvPr userDrawn="1"/>
        </p:nvSpPr>
        <p:spPr>
          <a:xfrm>
            <a:off x="10958512" y="5875552"/>
            <a:ext cx="1004883" cy="368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AD2C4E5-8F21-5021-58D6-37E93B8D6630}"/>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39700CB-62EC-F468-B36B-3BD329F2C6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0779" y="5636672"/>
            <a:ext cx="2594003" cy="667512"/>
          </a:xfrm>
          <a:prstGeom prst="rect">
            <a:avLst/>
          </a:prstGeom>
        </p:spPr>
      </p:pic>
      <p:sp>
        <p:nvSpPr>
          <p:cNvPr id="5" name="Rectangle 4">
            <a:extLst>
              <a:ext uri="{FF2B5EF4-FFF2-40B4-BE49-F238E27FC236}">
                <a16:creationId xmlns:a16="http://schemas.microsoft.com/office/drawing/2014/main" id="{BA4195A9-0B67-AE8A-4E0A-32A486827276}"/>
              </a:ext>
            </a:extLst>
          </p:cNvPr>
          <p:cNvSpPr/>
          <p:nvPr userDrawn="1"/>
        </p:nvSpPr>
        <p:spPr>
          <a:xfrm flipV="1">
            <a:off x="-14287" y="0"/>
            <a:ext cx="11977684" cy="2286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9563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19"/>
          <p:cNvSpPr>
            <a:spLocks noGrp="1"/>
          </p:cNvSpPr>
          <p:nvPr>
            <p:ph type="title"/>
          </p:nvPr>
        </p:nvSpPr>
        <p:spPr>
          <a:xfrm>
            <a:off x="890968" y="842223"/>
            <a:ext cx="7970400" cy="594000"/>
          </a:xfrm>
          <a:prstGeom prst="rect">
            <a:avLst/>
          </a:prstGeom>
        </p:spPr>
        <p:txBody>
          <a:bodyPr vert="horz" lIns="0" tIns="0" rIns="0" bIns="0" rtlCol="0" anchor="t" anchorCtr="0">
            <a:noAutofit/>
          </a:bodyPr>
          <a:lstStyle>
            <a:lvl1pPr>
              <a:defRPr sz="4600">
                <a:solidFill>
                  <a:schemeClr val="tx1"/>
                </a:solidFill>
              </a:defRPr>
            </a:lvl1pPr>
          </a:lstStyle>
          <a:p>
            <a:r>
              <a:rPr lang="en-US"/>
              <a:t>Click to edit Master title style</a:t>
            </a:r>
          </a:p>
        </p:txBody>
      </p:sp>
      <p:sp>
        <p:nvSpPr>
          <p:cNvPr id="15" name="Subtitle 2"/>
          <p:cNvSpPr>
            <a:spLocks noGrp="1"/>
          </p:cNvSpPr>
          <p:nvPr>
            <p:ph type="subTitle" idx="10" hasCustomPrompt="1"/>
          </p:nvPr>
        </p:nvSpPr>
        <p:spPr>
          <a:xfrm>
            <a:off x="912422" y="5785150"/>
            <a:ext cx="7970400" cy="302944"/>
          </a:xfrm>
          <a:prstGeom prst="rect">
            <a:avLst/>
          </a:prstGeom>
        </p:spPr>
        <p:txBody>
          <a:bodyPr lIns="0" rIns="0">
            <a:noAutofit/>
          </a:bodyPr>
          <a:lstStyle>
            <a:lvl1pPr marL="0" indent="0" algn="l">
              <a:spcBef>
                <a:spcPts val="0"/>
              </a:spcBef>
              <a:buNone/>
              <a:defRPr sz="1600" spc="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2" name="Rectangle 1">
            <a:extLst>
              <a:ext uri="{FF2B5EF4-FFF2-40B4-BE49-F238E27FC236}">
                <a16:creationId xmlns:a16="http://schemas.microsoft.com/office/drawing/2014/main" id="{025B8C44-A1E8-EFE0-F0F6-1A9A1D3C78B0}"/>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755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F444AE-2978-3E4D-9B30-C3E5A138F583}"/>
              </a:ext>
            </a:extLst>
          </p:cNvPr>
          <p:cNvSpPr/>
          <p:nvPr/>
        </p:nvSpPr>
        <p:spPr>
          <a:xfrm>
            <a:off x="0" y="0"/>
            <a:ext cx="12191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9">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Placeholder 19"/>
          <p:cNvSpPr>
            <a:spLocks noGrp="1"/>
          </p:cNvSpPr>
          <p:nvPr>
            <p:ph type="title"/>
          </p:nvPr>
        </p:nvSpPr>
        <p:spPr>
          <a:xfrm>
            <a:off x="890968" y="842223"/>
            <a:ext cx="7970400" cy="594000"/>
          </a:xfrm>
          <a:prstGeom prst="rect">
            <a:avLst/>
          </a:prstGeom>
        </p:spPr>
        <p:txBody>
          <a:bodyPr vert="horz" lIns="0" tIns="0" rIns="0" bIns="0" rtlCol="0" anchor="t" anchorCtr="0">
            <a:noAutofit/>
          </a:bodyPr>
          <a:lstStyle>
            <a:lvl1pPr>
              <a:defRPr sz="4600">
                <a:solidFill>
                  <a:schemeClr val="tx1"/>
                </a:solidFill>
              </a:defRPr>
            </a:lvl1pPr>
          </a:lstStyle>
          <a:p>
            <a:r>
              <a:rPr lang="en-US"/>
              <a:t>Click to edit Master title style</a:t>
            </a:r>
          </a:p>
        </p:txBody>
      </p:sp>
      <p:sp>
        <p:nvSpPr>
          <p:cNvPr id="16" name="Subtitle 2"/>
          <p:cNvSpPr>
            <a:spLocks noGrp="1"/>
          </p:cNvSpPr>
          <p:nvPr>
            <p:ph type="subTitle" idx="10" hasCustomPrompt="1"/>
          </p:nvPr>
        </p:nvSpPr>
        <p:spPr>
          <a:xfrm>
            <a:off x="912422" y="5785150"/>
            <a:ext cx="7970400" cy="302944"/>
          </a:xfrm>
          <a:prstGeom prst="rect">
            <a:avLst/>
          </a:prstGeom>
        </p:spPr>
        <p:txBody>
          <a:bodyPr lIns="0" rIns="0">
            <a:noAutofit/>
          </a:bodyPr>
          <a:lstStyle>
            <a:lvl1pPr marL="0" indent="0" algn="l">
              <a:spcBef>
                <a:spcPts val="0"/>
              </a:spcBef>
              <a:buNone/>
              <a:defRPr sz="1600" spc="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20" name="TextBox 19"/>
          <p:cNvSpPr txBox="1"/>
          <p:nvPr/>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
        <p:nvSpPr>
          <p:cNvPr id="2" name="Rectangle 1">
            <a:extLst>
              <a:ext uri="{FF2B5EF4-FFF2-40B4-BE49-F238E27FC236}">
                <a16:creationId xmlns:a16="http://schemas.microsoft.com/office/drawing/2014/main" id="{CEAA04AC-7618-A5AF-371A-879282C6A1E4}"/>
              </a:ext>
            </a:extLst>
          </p:cNvPr>
          <p:cNvSpPr/>
          <p:nvPr userDrawn="1"/>
        </p:nvSpPr>
        <p:spPr>
          <a:xfrm>
            <a:off x="0" y="0"/>
            <a:ext cx="12191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Rectangle 2">
            <a:extLst>
              <a:ext uri="{FF2B5EF4-FFF2-40B4-BE49-F238E27FC236}">
                <a16:creationId xmlns:a16="http://schemas.microsoft.com/office/drawing/2014/main" id="{CB447042-9EC0-BDCA-2E06-4EC5ABC4060B}"/>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5C7DA72-484B-3AA5-E9F4-ED8134FF8624}"/>
              </a:ext>
            </a:extLst>
          </p:cNvPr>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Tree>
    <p:extLst>
      <p:ext uri="{BB962C8B-B14F-4D97-AF65-F5344CB8AC3E}">
        <p14:creationId xmlns:p14="http://schemas.microsoft.com/office/powerpoint/2010/main" val="314248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F444AE-2978-3E4D-9B30-C3E5A138F583}"/>
              </a:ext>
            </a:extLst>
          </p:cNvPr>
          <p:cNvSpPr/>
          <p:nvPr/>
        </p:nvSpPr>
        <p:spPr>
          <a:xfrm>
            <a:off x="0" y="0"/>
            <a:ext cx="1219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9">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19"/>
          <p:cNvSpPr>
            <a:spLocks noGrp="1"/>
          </p:cNvSpPr>
          <p:nvPr>
            <p:ph type="title"/>
          </p:nvPr>
        </p:nvSpPr>
        <p:spPr>
          <a:xfrm>
            <a:off x="890968" y="842223"/>
            <a:ext cx="7970400" cy="594000"/>
          </a:xfrm>
          <a:prstGeom prst="rect">
            <a:avLst/>
          </a:prstGeom>
        </p:spPr>
        <p:txBody>
          <a:bodyPr vert="horz" lIns="0" tIns="0" rIns="0" bIns="0" rtlCol="0" anchor="t" anchorCtr="0">
            <a:noAutofit/>
          </a:bodyPr>
          <a:lstStyle>
            <a:lvl1pPr>
              <a:defRPr sz="4600">
                <a:solidFill>
                  <a:schemeClr val="tx1"/>
                </a:solidFill>
              </a:defRPr>
            </a:lvl1pPr>
          </a:lstStyle>
          <a:p>
            <a:r>
              <a:rPr lang="en-US"/>
              <a:t>Click to edit Master title style</a:t>
            </a:r>
          </a:p>
        </p:txBody>
      </p:sp>
      <p:sp>
        <p:nvSpPr>
          <p:cNvPr id="13" name="Subtitle 2"/>
          <p:cNvSpPr>
            <a:spLocks noGrp="1"/>
          </p:cNvSpPr>
          <p:nvPr>
            <p:ph type="subTitle" idx="10" hasCustomPrompt="1"/>
          </p:nvPr>
        </p:nvSpPr>
        <p:spPr>
          <a:xfrm>
            <a:off x="912422" y="5785150"/>
            <a:ext cx="7970400" cy="302944"/>
          </a:xfrm>
          <a:prstGeom prst="rect">
            <a:avLst/>
          </a:prstGeom>
        </p:spPr>
        <p:txBody>
          <a:bodyPr lIns="0" rIns="0">
            <a:noAutofit/>
          </a:bodyPr>
          <a:lstStyle>
            <a:lvl1pPr marL="0" indent="0" algn="l">
              <a:spcBef>
                <a:spcPts val="0"/>
              </a:spcBef>
              <a:buNone/>
              <a:defRPr sz="1600" spc="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14" name="TextBox 13"/>
          <p:cNvSpPr txBox="1"/>
          <p:nvPr/>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tx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tx1"/>
              </a:solidFill>
              <a:latin typeface="Founders Grotesk Mono" charset="0"/>
              <a:ea typeface="Founders Grotesk Mono" charset="0"/>
              <a:cs typeface="Founders Grotesk Mono" charset="0"/>
            </a:endParaRPr>
          </a:p>
        </p:txBody>
      </p:sp>
      <p:sp>
        <p:nvSpPr>
          <p:cNvPr id="2" name="Rectangle 1">
            <a:extLst>
              <a:ext uri="{FF2B5EF4-FFF2-40B4-BE49-F238E27FC236}">
                <a16:creationId xmlns:a16="http://schemas.microsoft.com/office/drawing/2014/main" id="{E7D9A6B0-5CBC-AD7F-89D6-6FCA8F07C56D}"/>
              </a:ext>
            </a:extLst>
          </p:cNvPr>
          <p:cNvSpPr/>
          <p:nvPr userDrawn="1"/>
        </p:nvSpPr>
        <p:spPr>
          <a:xfrm>
            <a:off x="0" y="0"/>
            <a:ext cx="1219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Rectangle 2">
            <a:extLst>
              <a:ext uri="{FF2B5EF4-FFF2-40B4-BE49-F238E27FC236}">
                <a16:creationId xmlns:a16="http://schemas.microsoft.com/office/drawing/2014/main" id="{532A71A0-1B3E-8DBA-7977-7CA78E35C397}"/>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0481488-C360-377C-C885-B43074B159FD}"/>
              </a:ext>
            </a:extLst>
          </p:cNvPr>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tx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tx1"/>
              </a:solidFill>
              <a:latin typeface="Founders Grotesk Mono" charset="0"/>
              <a:ea typeface="Founders Grotesk Mono" charset="0"/>
              <a:cs typeface="Founders Grotesk Mono" charset="0"/>
            </a:endParaRPr>
          </a:p>
        </p:txBody>
      </p:sp>
    </p:spTree>
    <p:extLst>
      <p:ext uri="{BB962C8B-B14F-4D97-AF65-F5344CB8AC3E}">
        <p14:creationId xmlns:p14="http://schemas.microsoft.com/office/powerpoint/2010/main" val="3693765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F444AE-2978-3E4D-9B30-C3E5A138F583}"/>
              </a:ext>
            </a:extLst>
          </p:cNvPr>
          <p:cNvSpPr/>
          <p:nvPr/>
        </p:nvSpPr>
        <p:spPr>
          <a:xfrm>
            <a:off x="0" y="0"/>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9">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19"/>
          <p:cNvSpPr>
            <a:spLocks noGrp="1"/>
          </p:cNvSpPr>
          <p:nvPr>
            <p:ph type="title"/>
          </p:nvPr>
        </p:nvSpPr>
        <p:spPr>
          <a:xfrm>
            <a:off x="890968" y="842223"/>
            <a:ext cx="7970400" cy="594000"/>
          </a:xfrm>
          <a:prstGeom prst="rect">
            <a:avLst/>
          </a:prstGeom>
        </p:spPr>
        <p:txBody>
          <a:bodyPr vert="horz" lIns="0" tIns="0" rIns="0" bIns="0" rtlCol="0" anchor="t" anchorCtr="0">
            <a:noAutofit/>
          </a:bodyPr>
          <a:lstStyle>
            <a:lvl1pPr>
              <a:defRPr sz="4600">
                <a:solidFill>
                  <a:schemeClr val="bg2"/>
                </a:solidFill>
              </a:defRPr>
            </a:lvl1pPr>
          </a:lstStyle>
          <a:p>
            <a:r>
              <a:rPr lang="en-US"/>
              <a:t>Click to edit Master title style</a:t>
            </a:r>
          </a:p>
        </p:txBody>
      </p:sp>
      <p:sp>
        <p:nvSpPr>
          <p:cNvPr id="13" name="Subtitle 2"/>
          <p:cNvSpPr>
            <a:spLocks noGrp="1"/>
          </p:cNvSpPr>
          <p:nvPr>
            <p:ph type="subTitle" idx="10" hasCustomPrompt="1"/>
          </p:nvPr>
        </p:nvSpPr>
        <p:spPr>
          <a:xfrm>
            <a:off x="912422" y="5785150"/>
            <a:ext cx="7970400" cy="302944"/>
          </a:xfrm>
          <a:prstGeom prst="rect">
            <a:avLst/>
          </a:prstGeom>
        </p:spPr>
        <p:txBody>
          <a:bodyPr lIns="0" rIns="0">
            <a:noAutofit/>
          </a:bodyPr>
          <a:lstStyle>
            <a:lvl1pPr marL="0" indent="0" algn="l">
              <a:spcBef>
                <a:spcPts val="0"/>
              </a:spcBef>
              <a:buNone/>
              <a:defRPr sz="1600" spc="600"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15" name="TextBox 14"/>
          <p:cNvSpPr txBox="1"/>
          <p:nvPr/>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
        <p:nvSpPr>
          <p:cNvPr id="2" name="Rectangle 1">
            <a:extLst>
              <a:ext uri="{FF2B5EF4-FFF2-40B4-BE49-F238E27FC236}">
                <a16:creationId xmlns:a16="http://schemas.microsoft.com/office/drawing/2014/main" id="{58B2EDFA-2882-BD18-8C56-FD3381DB61D1}"/>
              </a:ext>
            </a:extLst>
          </p:cNvPr>
          <p:cNvSpPr/>
          <p:nvPr userDrawn="1"/>
        </p:nvSpPr>
        <p:spPr>
          <a:xfrm>
            <a:off x="0" y="0"/>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Rectangle 2">
            <a:extLst>
              <a:ext uri="{FF2B5EF4-FFF2-40B4-BE49-F238E27FC236}">
                <a16:creationId xmlns:a16="http://schemas.microsoft.com/office/drawing/2014/main" id="{DABB0480-2A66-B3C3-9D1E-9CA18D1CC218}"/>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90F86FE-1DB4-559E-2975-36478F5CAF1D}"/>
              </a:ext>
            </a:extLst>
          </p:cNvPr>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Tree>
    <p:extLst>
      <p:ext uri="{BB962C8B-B14F-4D97-AF65-F5344CB8AC3E}">
        <p14:creationId xmlns:p14="http://schemas.microsoft.com/office/powerpoint/2010/main" val="3795223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tat/Callout +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F444AE-2978-3E4D-9B30-C3E5A138F583}"/>
              </a:ext>
            </a:extLst>
          </p:cNvPr>
          <p:cNvSpPr/>
          <p:nvPr/>
        </p:nvSpPr>
        <p:spPr>
          <a:xfrm>
            <a:off x="5200650" y="0"/>
            <a:ext cx="6991349" cy="6858000"/>
          </a:xfrm>
          <a:prstGeom prst="rect">
            <a:avLst/>
          </a:prstGeom>
          <a:solidFill>
            <a:srgbClr val="809B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9B86"/>
              </a:solidFill>
            </a:endParaRPr>
          </a:p>
        </p:txBody>
      </p:sp>
      <p:cxnSp>
        <p:nvCxnSpPr>
          <p:cNvPr id="11" name="Straight Connector 10">
            <a:extLst>
              <a:ext uri="{FF2B5EF4-FFF2-40B4-BE49-F238E27FC236}">
                <a16:creationId xmlns:a16="http://schemas.microsoft.com/office/drawing/2014/main" id="{F0AD0FDF-C196-DE4C-97CC-689088600A34}"/>
              </a:ext>
            </a:extLst>
          </p:cNvPr>
          <p:cNvCxnSpPr/>
          <p:nvPr/>
        </p:nvCxnSpPr>
        <p:spPr>
          <a:xfrm>
            <a:off x="9217910" y="0"/>
            <a:ext cx="0" cy="108585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17903F3-EDCF-E74D-A341-A89055D147A7}"/>
              </a:ext>
            </a:extLst>
          </p:cNvPr>
          <p:cNvCxnSpPr/>
          <p:nvPr/>
        </p:nvCxnSpPr>
        <p:spPr>
          <a:xfrm>
            <a:off x="7075914" y="0"/>
            <a:ext cx="0" cy="108585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597402D-3C25-6644-98B2-360AD93D92DA}"/>
              </a:ext>
            </a:extLst>
          </p:cNvPr>
          <p:cNvCxnSpPr/>
          <p:nvPr/>
        </p:nvCxnSpPr>
        <p:spPr>
          <a:xfrm>
            <a:off x="11378777" y="0"/>
            <a:ext cx="0" cy="4586288"/>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0AD0FDF-C196-DE4C-97CC-689088600A34}"/>
              </a:ext>
            </a:extLst>
          </p:cNvPr>
          <p:cNvCxnSpPr/>
          <p:nvPr/>
        </p:nvCxnSpPr>
        <p:spPr>
          <a:xfrm>
            <a:off x="9188174" y="5924550"/>
            <a:ext cx="0" cy="1360516"/>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17903F3-EDCF-E74D-A341-A89055D147A7}"/>
              </a:ext>
            </a:extLst>
          </p:cNvPr>
          <p:cNvCxnSpPr/>
          <p:nvPr/>
        </p:nvCxnSpPr>
        <p:spPr>
          <a:xfrm>
            <a:off x="7046178" y="5924550"/>
            <a:ext cx="0" cy="1360516"/>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0417" y="4856146"/>
            <a:ext cx="822960" cy="819912"/>
          </a:xfrm>
          <a:prstGeom prst="rect">
            <a:avLst/>
          </a:prstGeom>
        </p:spPr>
      </p:pic>
      <p:cxnSp>
        <p:nvCxnSpPr>
          <p:cNvPr id="17" name="Straight Connector 16">
            <a:extLst>
              <a:ext uri="{FF2B5EF4-FFF2-40B4-BE49-F238E27FC236}">
                <a16:creationId xmlns:a16="http://schemas.microsoft.com/office/drawing/2014/main" id="{F0AD0FDF-C196-DE4C-97CC-689088600A34}"/>
              </a:ext>
            </a:extLst>
          </p:cNvPr>
          <p:cNvCxnSpPr/>
          <p:nvPr/>
        </p:nvCxnSpPr>
        <p:spPr>
          <a:xfrm>
            <a:off x="11361038" y="5924550"/>
            <a:ext cx="0" cy="1360516"/>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Picture Placeholder 2">
            <a:extLst>
              <a:ext uri="{FF2B5EF4-FFF2-40B4-BE49-F238E27FC236}">
                <a16:creationId xmlns:a16="http://schemas.microsoft.com/office/drawing/2014/main" id="{0408210A-65BB-7F44-9ADE-1EB0F57A55EB}"/>
              </a:ext>
            </a:extLst>
          </p:cNvPr>
          <p:cNvSpPr>
            <a:spLocks noGrp="1"/>
          </p:cNvSpPr>
          <p:nvPr>
            <p:ph type="pic" idx="1"/>
          </p:nvPr>
        </p:nvSpPr>
        <p:spPr>
          <a:xfrm>
            <a:off x="-1" y="14288"/>
            <a:ext cx="5200651" cy="684371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4" name="Title Placeholder 19"/>
          <p:cNvSpPr>
            <a:spLocks noGrp="1"/>
          </p:cNvSpPr>
          <p:nvPr>
            <p:ph type="title" hasCustomPrompt="1"/>
          </p:nvPr>
        </p:nvSpPr>
        <p:spPr>
          <a:xfrm>
            <a:off x="6512215" y="1400297"/>
            <a:ext cx="4561049" cy="4268190"/>
          </a:xfrm>
          <a:prstGeom prst="rect">
            <a:avLst/>
          </a:prstGeom>
        </p:spPr>
        <p:txBody>
          <a:bodyPr vert="horz" lIns="0" tIns="0" rIns="0" bIns="0" rtlCol="0" anchor="t" anchorCtr="0">
            <a:noAutofit/>
          </a:bodyPr>
          <a:lstStyle>
            <a:lvl1pPr marL="0" marR="0" indent="0" algn="l" defTabSz="914400" rtl="0" eaLnBrk="1" fontAlgn="auto" latinLnBrk="0" hangingPunct="1">
              <a:lnSpc>
                <a:spcPct val="90000"/>
              </a:lnSpc>
              <a:spcBef>
                <a:spcPct val="0"/>
              </a:spcBef>
              <a:spcAft>
                <a:spcPts val="0"/>
              </a:spcAft>
              <a:buClrTx/>
              <a:buSzTx/>
              <a:buFontTx/>
              <a:buNone/>
              <a:tabLst/>
              <a:defRPr sz="3800" baseline="0">
                <a:solidFill>
                  <a:schemeClr val="bg1"/>
                </a:solidFill>
              </a:defRPr>
            </a:lvl1pPr>
          </a:lstStyle>
          <a:p>
            <a:pPr>
              <a:lnSpc>
                <a:spcPts val="4860"/>
              </a:lnSpc>
            </a:pPr>
            <a:r>
              <a:rPr lang="en-US"/>
              <a:t>Click to edit text style </a:t>
            </a:r>
            <a:r>
              <a:rPr lang="en-US" sz="4000">
                <a:solidFill>
                  <a:schemeClr val="bg1"/>
                </a:solidFill>
                <a:latin typeface="Korolev Condensed" charset="0"/>
                <a:ea typeface="Korolev Condensed" charset="0"/>
                <a:cs typeface="Korolev Condensed" charset="0"/>
              </a:rPr>
              <a:t>pulvinar libero. </a:t>
            </a:r>
            <a:r>
              <a:rPr lang="en-US" sz="4000" err="1">
                <a:solidFill>
                  <a:schemeClr val="bg1"/>
                </a:solidFill>
                <a:latin typeface="Korolev Condensed" charset="0"/>
                <a:ea typeface="Korolev Condensed" charset="0"/>
                <a:cs typeface="Korolev Condensed" charset="0"/>
              </a:rPr>
              <a:t>Nulla</a:t>
            </a:r>
            <a:r>
              <a:rPr lang="en-US" sz="4000">
                <a:solidFill>
                  <a:schemeClr val="bg1"/>
                </a:solidFill>
                <a:latin typeface="Korolev Condensed" charset="0"/>
                <a:ea typeface="Korolev Condensed" charset="0"/>
                <a:cs typeface="Korolev Condensed" charset="0"/>
              </a:rPr>
              <a:t> </a:t>
            </a:r>
            <a:r>
              <a:rPr lang="en-US" sz="4000" err="1">
                <a:solidFill>
                  <a:schemeClr val="bg1"/>
                </a:solidFill>
                <a:latin typeface="Korolev Condensed" charset="0"/>
                <a:ea typeface="Korolev Condensed" charset="0"/>
                <a:cs typeface="Korolev Condensed" charset="0"/>
              </a:rPr>
              <a:t>tellus</a:t>
            </a:r>
            <a:r>
              <a:rPr lang="en-US" sz="4000">
                <a:solidFill>
                  <a:schemeClr val="bg1"/>
                </a:solidFill>
                <a:latin typeface="Korolev Condensed" charset="0"/>
                <a:ea typeface="Korolev Condensed" charset="0"/>
                <a:cs typeface="Korolev Condensed" charset="0"/>
              </a:rPr>
              <a:t> </a:t>
            </a:r>
            <a:r>
              <a:rPr lang="en-US" sz="4000" err="1">
                <a:solidFill>
                  <a:schemeClr val="bg1"/>
                </a:solidFill>
                <a:latin typeface="Korolev Condensed" charset="0"/>
                <a:ea typeface="Korolev Condensed" charset="0"/>
                <a:cs typeface="Korolev Condensed" charset="0"/>
              </a:rPr>
              <a:t>risus</a:t>
            </a:r>
            <a:r>
              <a:rPr lang="en-US" sz="4000">
                <a:solidFill>
                  <a:schemeClr val="bg1"/>
                </a:solidFill>
                <a:latin typeface="Korolev Condensed" charset="0"/>
                <a:ea typeface="Korolev Condensed" charset="0"/>
                <a:cs typeface="Korolev Condensed" charset="0"/>
              </a:rPr>
              <a:t>, semper in semper et condiment lorem ipsum dolor </a:t>
            </a:r>
            <a:r>
              <a:rPr lang="en-US" sz="4000" err="1">
                <a:solidFill>
                  <a:schemeClr val="bg1"/>
                </a:solidFill>
                <a:latin typeface="Korolev Condensed" charset="0"/>
                <a:ea typeface="Korolev Condensed" charset="0"/>
                <a:cs typeface="Korolev Condensed" charset="0"/>
              </a:rPr>
              <a:t>etum</a:t>
            </a:r>
            <a:r>
              <a:rPr lang="en-US" sz="4000">
                <a:solidFill>
                  <a:schemeClr val="bg1"/>
                </a:solidFill>
                <a:latin typeface="Korolev Condensed" charset="0"/>
                <a:ea typeface="Korolev Condensed" charset="0"/>
                <a:cs typeface="Korolev Condensed" charset="0"/>
              </a:rPr>
              <a:t>.</a:t>
            </a:r>
            <a:br>
              <a:rPr lang="en-US" sz="3800">
                <a:solidFill>
                  <a:schemeClr val="bg1"/>
                </a:solidFill>
                <a:latin typeface="Korolev Condensed" charset="0"/>
                <a:ea typeface="Korolev Condensed" charset="0"/>
                <a:cs typeface="Korolev Condensed" charset="0"/>
              </a:rPr>
            </a:br>
            <a:endParaRPr lang="en-US"/>
          </a:p>
        </p:txBody>
      </p:sp>
      <p:sp>
        <p:nvSpPr>
          <p:cNvPr id="26" name="TextBox 25"/>
          <p:cNvSpPr txBox="1"/>
          <p:nvPr/>
        </p:nvSpPr>
        <p:spPr>
          <a:xfrm>
            <a:off x="592542" y="5926124"/>
            <a:ext cx="374241" cy="267766"/>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12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1200" baseline="0" err="1">
              <a:solidFill>
                <a:schemeClr val="bg1"/>
              </a:solidFill>
              <a:latin typeface="Founders Grotesk Mono" charset="0"/>
              <a:ea typeface="Founders Grotesk Mono" charset="0"/>
              <a:cs typeface="Founders Grotesk Mono" charset="0"/>
            </a:endParaRPr>
          </a:p>
        </p:txBody>
      </p:sp>
      <p:sp>
        <p:nvSpPr>
          <p:cNvPr id="2" name="Rectangle 1">
            <a:extLst>
              <a:ext uri="{FF2B5EF4-FFF2-40B4-BE49-F238E27FC236}">
                <a16:creationId xmlns:a16="http://schemas.microsoft.com/office/drawing/2014/main" id="{569A0CE4-6425-9BC1-51CE-C6D32564FE5F}"/>
              </a:ext>
            </a:extLst>
          </p:cNvPr>
          <p:cNvSpPr/>
          <p:nvPr userDrawn="1"/>
        </p:nvSpPr>
        <p:spPr>
          <a:xfrm>
            <a:off x="5200650" y="0"/>
            <a:ext cx="6991349" cy="6858000"/>
          </a:xfrm>
          <a:prstGeom prst="rect">
            <a:avLst/>
          </a:prstGeom>
          <a:solidFill>
            <a:srgbClr val="809B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9B86"/>
              </a:solidFill>
            </a:endParaRPr>
          </a:p>
        </p:txBody>
      </p:sp>
      <p:cxnSp>
        <p:nvCxnSpPr>
          <p:cNvPr id="3" name="Straight Connector 2">
            <a:extLst>
              <a:ext uri="{FF2B5EF4-FFF2-40B4-BE49-F238E27FC236}">
                <a16:creationId xmlns:a16="http://schemas.microsoft.com/office/drawing/2014/main" id="{834B765E-0EB0-D315-898B-B195A53E1BD8}"/>
              </a:ext>
            </a:extLst>
          </p:cNvPr>
          <p:cNvCxnSpPr/>
          <p:nvPr userDrawn="1"/>
        </p:nvCxnSpPr>
        <p:spPr>
          <a:xfrm>
            <a:off x="9217910" y="0"/>
            <a:ext cx="0" cy="108585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D372A0C1-1C98-EECD-B9FD-5E755EC3B0DA}"/>
              </a:ext>
            </a:extLst>
          </p:cNvPr>
          <p:cNvCxnSpPr/>
          <p:nvPr userDrawn="1"/>
        </p:nvCxnSpPr>
        <p:spPr>
          <a:xfrm>
            <a:off x="7075914" y="0"/>
            <a:ext cx="0" cy="108585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2589E5A-4E4C-7831-1987-9FFE92F32FE6}"/>
              </a:ext>
            </a:extLst>
          </p:cNvPr>
          <p:cNvCxnSpPr/>
          <p:nvPr userDrawn="1"/>
        </p:nvCxnSpPr>
        <p:spPr>
          <a:xfrm>
            <a:off x="11378777" y="0"/>
            <a:ext cx="0" cy="4586288"/>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BABA605-AC45-51FB-60AD-2E38E8C21842}"/>
              </a:ext>
            </a:extLst>
          </p:cNvPr>
          <p:cNvCxnSpPr/>
          <p:nvPr userDrawn="1"/>
        </p:nvCxnSpPr>
        <p:spPr>
          <a:xfrm>
            <a:off x="9188174" y="5924550"/>
            <a:ext cx="0" cy="1360516"/>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5FD8F3-74BB-86E5-3879-3070A5765ADE}"/>
              </a:ext>
            </a:extLst>
          </p:cNvPr>
          <p:cNvCxnSpPr/>
          <p:nvPr userDrawn="1"/>
        </p:nvCxnSpPr>
        <p:spPr>
          <a:xfrm>
            <a:off x="7046178" y="5924550"/>
            <a:ext cx="0" cy="1360516"/>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B665EAB-B2CB-735D-ECF5-AF81773CD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0417" y="4856146"/>
            <a:ext cx="822960" cy="819912"/>
          </a:xfrm>
          <a:prstGeom prst="rect">
            <a:avLst/>
          </a:prstGeom>
        </p:spPr>
      </p:pic>
      <p:cxnSp>
        <p:nvCxnSpPr>
          <p:cNvPr id="10" name="Straight Connector 9">
            <a:extLst>
              <a:ext uri="{FF2B5EF4-FFF2-40B4-BE49-F238E27FC236}">
                <a16:creationId xmlns:a16="http://schemas.microsoft.com/office/drawing/2014/main" id="{13F9F15C-7D45-589E-0434-AA6A52155F74}"/>
              </a:ext>
            </a:extLst>
          </p:cNvPr>
          <p:cNvCxnSpPr/>
          <p:nvPr userDrawn="1"/>
        </p:nvCxnSpPr>
        <p:spPr>
          <a:xfrm>
            <a:off x="11361038" y="5924550"/>
            <a:ext cx="0" cy="1360516"/>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0CCD846-AC1D-A165-987E-6C0B5E63D793}"/>
              </a:ext>
            </a:extLst>
          </p:cNvPr>
          <p:cNvSpPr txBox="1"/>
          <p:nvPr userDrawn="1"/>
        </p:nvSpPr>
        <p:spPr>
          <a:xfrm>
            <a:off x="592542" y="5926124"/>
            <a:ext cx="374241" cy="267766"/>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12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1200" baseline="0" err="1">
              <a:solidFill>
                <a:schemeClr val="bg1"/>
              </a:solidFill>
              <a:latin typeface="Founders Grotesk Mono" charset="0"/>
              <a:ea typeface="Founders Grotesk Mono" charset="0"/>
              <a:cs typeface="Founders Grotesk Mono" charset="0"/>
            </a:endParaRPr>
          </a:p>
        </p:txBody>
      </p:sp>
    </p:spTree>
    <p:extLst>
      <p:ext uri="{BB962C8B-B14F-4D97-AF65-F5344CB8AC3E}">
        <p14:creationId xmlns:p14="http://schemas.microsoft.com/office/powerpoint/2010/main" val="2720919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Stat Call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8F444AE-2978-3E4D-9B30-C3E5A138F583}"/>
              </a:ext>
            </a:extLst>
          </p:cNvPr>
          <p:cNvSpPr/>
          <p:nvPr/>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accent5"/>
              </a:solidFill>
            </a:endParaRPr>
          </a:p>
        </p:txBody>
      </p:sp>
      <p:sp>
        <p:nvSpPr>
          <p:cNvPr id="12" name="Rectangle 11">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19487B97-E592-3340-AB90-BF3405F6D514}"/>
              </a:ext>
            </a:extLst>
          </p:cNvPr>
          <p:cNvPicPr>
            <a:picLocks noChangeAspect="1"/>
          </p:cNvPicPr>
          <p:nvPr/>
        </p:nvPicPr>
        <p:blipFill>
          <a:blip r:embed="rId2"/>
          <a:stretch>
            <a:fillRect/>
          </a:stretch>
        </p:blipFill>
        <p:spPr>
          <a:xfrm>
            <a:off x="9191623" y="612648"/>
            <a:ext cx="1709359" cy="431838"/>
          </a:xfrm>
          <a:prstGeom prst="rect">
            <a:avLst/>
          </a:prstGeom>
        </p:spPr>
      </p:pic>
      <p:sp>
        <p:nvSpPr>
          <p:cNvPr id="17" name="Text Placeholder 18"/>
          <p:cNvSpPr>
            <a:spLocks noGrp="1"/>
          </p:cNvSpPr>
          <p:nvPr>
            <p:ph type="body" sz="quarter" idx="16" hasCustomPrompt="1"/>
          </p:nvPr>
        </p:nvSpPr>
        <p:spPr>
          <a:xfrm>
            <a:off x="819528" y="1314451"/>
            <a:ext cx="10081454" cy="3971925"/>
          </a:xfrm>
          <a:prstGeom prst="rect">
            <a:avLst/>
          </a:prstGeom>
        </p:spPr>
        <p:txBody>
          <a:bodyPr lIns="0" tIns="0" rIns="0" bIns="0">
            <a:noAutofit/>
          </a:bodyPr>
          <a:lstStyle>
            <a:lvl1pPr marL="0" indent="0">
              <a:lnSpc>
                <a:spcPct val="150000"/>
              </a:lnSpc>
              <a:spcBef>
                <a:spcPts val="0"/>
              </a:spcBef>
              <a:buNone/>
              <a:defRPr sz="3000" b="0" baseline="0">
                <a:solidFill>
                  <a:schemeClr val="bg1"/>
                </a:solidFill>
              </a:defRPr>
            </a:lvl1pPr>
            <a:lvl2pPr>
              <a:defRPr sz="1400"/>
            </a:lvl2pPr>
            <a:lvl3pPr>
              <a:defRPr sz="1200"/>
            </a:lvl3pPr>
            <a:lvl4pPr>
              <a:defRPr sz="1100"/>
            </a:lvl4pPr>
            <a:lvl5pPr>
              <a:defRPr sz="1100"/>
            </a:lvl5pPr>
          </a:lstStyle>
          <a:p>
            <a:pPr lvl="0"/>
            <a:r>
              <a:rPr lang="en-US"/>
              <a:t>EDIT MASTER TEXT STYLES</a:t>
            </a:r>
          </a:p>
        </p:txBody>
      </p:sp>
      <p:sp>
        <p:nvSpPr>
          <p:cNvPr id="19" name="Subtitle 2"/>
          <p:cNvSpPr>
            <a:spLocks noGrp="1"/>
          </p:cNvSpPr>
          <p:nvPr>
            <p:ph type="subTitle" idx="1" hasCustomPrompt="1"/>
          </p:nvPr>
        </p:nvSpPr>
        <p:spPr>
          <a:xfrm>
            <a:off x="819528" y="5704948"/>
            <a:ext cx="7970400" cy="302944"/>
          </a:xfrm>
          <a:prstGeom prst="rect">
            <a:avLst/>
          </a:prstGeom>
        </p:spPr>
        <p:txBody>
          <a:bodyPr lIns="0" rIns="0">
            <a:noAutofit/>
          </a:bodyPr>
          <a:lstStyle>
            <a:lvl1pPr marL="0" indent="0" algn="l">
              <a:spcBef>
                <a:spcPts val="0"/>
              </a:spcBef>
              <a:buNone/>
              <a:defRPr sz="1400" b="1" spc="0" baseline="0">
                <a:solidFill>
                  <a:schemeClr val="bg1"/>
                </a:solidFill>
                <a:latin typeface="Poppins" charset="0"/>
                <a:ea typeface="Poppins" charset="0"/>
                <a:cs typeface="Poppins"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22" name="TextBox 21"/>
          <p:cNvSpPr txBox="1"/>
          <p:nvPr/>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
        <p:nvSpPr>
          <p:cNvPr id="27"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bg2"/>
                </a:solidFill>
                <a:latin typeface="Poppins" charset="0"/>
                <a:ea typeface="Poppins" charset="0"/>
                <a:cs typeface="Poppins" charset="0"/>
              </a:defRPr>
            </a:lvl1pPr>
          </a:lstStyle>
          <a:p>
            <a:r>
              <a:rPr lang="en-US"/>
              <a:t>CLICK TO EDIT MASTER TITLE STYLE</a:t>
            </a:r>
          </a:p>
        </p:txBody>
      </p:sp>
      <p:sp>
        <p:nvSpPr>
          <p:cNvPr id="2" name="Rectangle 1">
            <a:extLst>
              <a:ext uri="{FF2B5EF4-FFF2-40B4-BE49-F238E27FC236}">
                <a16:creationId xmlns:a16="http://schemas.microsoft.com/office/drawing/2014/main" id="{095EE133-6997-74D8-1903-9E2CECFC36B5}"/>
              </a:ext>
            </a:extLst>
          </p:cNvPr>
          <p:cNvSpPr/>
          <p:nvPr userDrawn="1"/>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accent5"/>
              </a:solidFill>
            </a:endParaRPr>
          </a:p>
        </p:txBody>
      </p:sp>
      <p:sp>
        <p:nvSpPr>
          <p:cNvPr id="3" name="Rectangle 2">
            <a:extLst>
              <a:ext uri="{FF2B5EF4-FFF2-40B4-BE49-F238E27FC236}">
                <a16:creationId xmlns:a16="http://schemas.microsoft.com/office/drawing/2014/main" id="{D18C1D0C-383B-81A9-5510-93122A4486FF}"/>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0008CEE-462C-A59B-606E-63BA35D1F964}"/>
              </a:ext>
            </a:extLst>
          </p:cNvPr>
          <p:cNvPicPr>
            <a:picLocks noChangeAspect="1"/>
          </p:cNvPicPr>
          <p:nvPr userDrawn="1"/>
        </p:nvPicPr>
        <p:blipFill>
          <a:blip r:embed="rId2"/>
          <a:stretch>
            <a:fillRect/>
          </a:stretch>
        </p:blipFill>
        <p:spPr>
          <a:xfrm>
            <a:off x="9191623" y="612648"/>
            <a:ext cx="1709359" cy="431838"/>
          </a:xfrm>
          <a:prstGeom prst="rect">
            <a:avLst/>
          </a:prstGeom>
        </p:spPr>
      </p:pic>
      <p:sp>
        <p:nvSpPr>
          <p:cNvPr id="5" name="TextBox 4">
            <a:extLst>
              <a:ext uri="{FF2B5EF4-FFF2-40B4-BE49-F238E27FC236}">
                <a16:creationId xmlns:a16="http://schemas.microsoft.com/office/drawing/2014/main" id="{80A79406-FD12-7916-86F0-4193CA2362F9}"/>
              </a:ext>
            </a:extLst>
          </p:cNvPr>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Tree>
    <p:extLst>
      <p:ext uri="{BB962C8B-B14F-4D97-AF65-F5344CB8AC3E}">
        <p14:creationId xmlns:p14="http://schemas.microsoft.com/office/powerpoint/2010/main" val="209005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8296" y="612648"/>
            <a:ext cx="1670112" cy="429768"/>
          </a:xfrm>
          <a:prstGeom prst="rect">
            <a:avLst/>
          </a:prstGeom>
        </p:spPr>
      </p:pic>
      <p:sp>
        <p:nvSpPr>
          <p:cNvPr id="20"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tx1"/>
                </a:solidFill>
                <a:latin typeface="Poppins" charset="0"/>
                <a:ea typeface="Poppins" charset="0"/>
                <a:cs typeface="Poppins" charset="0"/>
              </a:defRPr>
            </a:lvl1pPr>
          </a:lstStyle>
          <a:p>
            <a:r>
              <a:rPr lang="en-US"/>
              <a:t>CLICK TO EDIT MASTER TITLE STYLE</a:t>
            </a:r>
          </a:p>
        </p:txBody>
      </p:sp>
      <p:sp>
        <p:nvSpPr>
          <p:cNvPr id="21" name="Text Placeholder 2">
            <a:extLst>
              <a:ext uri="{FF2B5EF4-FFF2-40B4-BE49-F238E27FC236}">
                <a16:creationId xmlns:a16="http://schemas.microsoft.com/office/drawing/2014/main" id="{186E5981-D94B-E440-93BF-81E0D430A153}"/>
              </a:ext>
            </a:extLst>
          </p:cNvPr>
          <p:cNvSpPr>
            <a:spLocks noGrp="1"/>
          </p:cNvSpPr>
          <p:nvPr>
            <p:ph idx="1" hasCustomPrompt="1"/>
          </p:nvPr>
        </p:nvSpPr>
        <p:spPr>
          <a:xfrm>
            <a:off x="838200" y="1825625"/>
            <a:ext cx="10050208" cy="4351338"/>
          </a:xfrm>
          <a:prstGeom prst="rect">
            <a:avLst/>
          </a:prstGeom>
        </p:spPr>
        <p:txBody>
          <a:bodyPr vert="horz" lIns="91440" tIns="45720" rIns="91440" bIns="45720" rtlCol="0">
            <a:normAutofit/>
          </a:bodyPr>
          <a:lstStyle>
            <a:lvl1pPr>
              <a:lnSpc>
                <a:spcPct val="100000"/>
              </a:lnSpc>
              <a:defRPr spc="0" baseline="0">
                <a:latin typeface="Poppins" panose="00000500000000000000" pitchFamily="2" charset="0"/>
                <a:cs typeface="Poppins" panose="00000500000000000000" pitchFamily="2" charset="0"/>
              </a:defRPr>
            </a:lvl1pPr>
            <a:lvl2pPr>
              <a:lnSpc>
                <a:spcPct val="100000"/>
              </a:lnSpc>
              <a:defRPr sz="2400" b="0" baseline="0"/>
            </a:lvl2pPr>
            <a:lvl3pPr>
              <a:lnSpc>
                <a:spcPct val="100000"/>
              </a:lnSpc>
              <a:defRPr sz="2000" spc="0" baseline="0">
                <a:latin typeface="Poppins" panose="00000500000000000000" pitchFamily="2" charset="0"/>
                <a:cs typeface="Poppins" panose="00000500000000000000" pitchFamily="2" charset="0"/>
              </a:defRPr>
            </a:lvl3pPr>
            <a:lvl4pPr>
              <a:lnSpc>
                <a:spcPct val="100000"/>
              </a:lnSpc>
              <a:defRPr sz="1600" baseline="0"/>
            </a:lvl4pPr>
            <a:lvl5pPr>
              <a:lnSpc>
                <a:spcPct val="100000"/>
              </a:lnSpc>
              <a:defRPr sz="1400"/>
            </a:lvl5pPr>
            <a:lvl6pPr>
              <a:lnSpc>
                <a:spcPct val="100000"/>
              </a:lnSpc>
              <a:defRPr sz="1200" spc="0" baseline="0">
                <a:latin typeface="Poppins" panose="00000500000000000000" pitchFamily="2" charset="0"/>
              </a:defRPr>
            </a:lvl6pPr>
          </a:lstStyle>
          <a:p>
            <a:pPr lvl="0"/>
            <a:r>
              <a:rPr lang="en-US"/>
              <a:t>Edit master level slides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Rectangle 1">
            <a:extLst>
              <a:ext uri="{FF2B5EF4-FFF2-40B4-BE49-F238E27FC236}">
                <a16:creationId xmlns:a16="http://schemas.microsoft.com/office/drawing/2014/main" id="{D13E9B78-94D1-1627-234E-75CE3517FFD3}"/>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857FC2E-D8AF-D55B-1FB3-FDBB23C887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18296" y="612648"/>
            <a:ext cx="1670112" cy="429768"/>
          </a:xfrm>
          <a:prstGeom prst="rect">
            <a:avLst/>
          </a:prstGeom>
        </p:spPr>
      </p:pic>
    </p:spTree>
    <p:extLst>
      <p:ext uri="{BB962C8B-B14F-4D97-AF65-F5344CB8AC3E}">
        <p14:creationId xmlns:p14="http://schemas.microsoft.com/office/powerpoint/2010/main" val="3551800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imple Bullet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F444AE-2978-3E4D-9B30-C3E5A138F583}"/>
              </a:ext>
            </a:extLst>
          </p:cNvPr>
          <p:cNvSpPr/>
          <p:nvPr/>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Rectangle 3">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0979559" y="5926124"/>
            <a:ext cx="374241" cy="267766"/>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12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1200" baseline="0" err="1">
              <a:solidFill>
                <a:schemeClr val="bg1"/>
              </a:solidFill>
              <a:latin typeface="Founders Grotesk Mono" charset="0"/>
              <a:ea typeface="Founders Grotesk Mono" charset="0"/>
              <a:cs typeface="Founders Grotesk Mono" charset="0"/>
            </a:endParaRPr>
          </a:p>
        </p:txBody>
      </p:sp>
      <p:sp>
        <p:nvSpPr>
          <p:cNvPr id="27" name="Subtitle 2"/>
          <p:cNvSpPr txBox="1">
            <a:spLocks/>
          </p:cNvSpPr>
          <p:nvPr/>
        </p:nvSpPr>
        <p:spPr>
          <a:xfrm>
            <a:off x="1683947" y="3454998"/>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29" name="Subtitle 2"/>
          <p:cNvSpPr txBox="1">
            <a:spLocks/>
          </p:cNvSpPr>
          <p:nvPr/>
        </p:nvSpPr>
        <p:spPr>
          <a:xfrm>
            <a:off x="1683947"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3" name="Subtitle 2"/>
          <p:cNvSpPr txBox="1">
            <a:spLocks/>
          </p:cNvSpPr>
          <p:nvPr/>
        </p:nvSpPr>
        <p:spPr>
          <a:xfrm>
            <a:off x="6935312" y="1885950"/>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7" name="Subtitle 2"/>
          <p:cNvSpPr txBox="1">
            <a:spLocks/>
          </p:cNvSpPr>
          <p:nvPr/>
        </p:nvSpPr>
        <p:spPr>
          <a:xfrm>
            <a:off x="6935312"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8296" y="612648"/>
            <a:ext cx="1670112" cy="429768"/>
          </a:xfrm>
          <a:prstGeom prst="rect">
            <a:avLst/>
          </a:prstGeom>
        </p:spPr>
      </p:pic>
      <p:sp>
        <p:nvSpPr>
          <p:cNvPr id="38"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tx1"/>
                </a:solidFill>
                <a:latin typeface="Poppins" charset="0"/>
                <a:ea typeface="Poppins" charset="0"/>
                <a:cs typeface="Poppins" charset="0"/>
              </a:defRPr>
            </a:lvl1pPr>
          </a:lstStyle>
          <a:p>
            <a:r>
              <a:rPr lang="en-US"/>
              <a:t>CLICK TO EDIT MASTER TITLE STYLE</a:t>
            </a:r>
          </a:p>
        </p:txBody>
      </p:sp>
      <p:sp>
        <p:nvSpPr>
          <p:cNvPr id="41" name="Text Placeholder 4"/>
          <p:cNvSpPr>
            <a:spLocks noGrp="1"/>
          </p:cNvSpPr>
          <p:nvPr>
            <p:ph type="body" sz="quarter" idx="10"/>
          </p:nvPr>
        </p:nvSpPr>
        <p:spPr>
          <a:xfrm>
            <a:off x="796766" y="1618300"/>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0" name="TextBox 59"/>
          <p:cNvSpPr txBox="1"/>
          <p:nvPr/>
        </p:nvSpPr>
        <p:spPr>
          <a:xfrm>
            <a:off x="11131959" y="60785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tx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tx1"/>
              </a:solidFill>
              <a:latin typeface="Founders Grotesk Mono" charset="0"/>
              <a:ea typeface="Founders Grotesk Mono" charset="0"/>
              <a:cs typeface="Founders Grotesk Mono" charset="0"/>
            </a:endParaRPr>
          </a:p>
        </p:txBody>
      </p:sp>
      <p:sp>
        <p:nvSpPr>
          <p:cNvPr id="61" name="Text Placeholder 4"/>
          <p:cNvSpPr>
            <a:spLocks noGrp="1"/>
          </p:cNvSpPr>
          <p:nvPr>
            <p:ph type="body" sz="quarter" idx="16"/>
          </p:nvPr>
        </p:nvSpPr>
        <p:spPr>
          <a:xfrm>
            <a:off x="796766" y="3178883"/>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2" name="Text Placeholder 4"/>
          <p:cNvSpPr>
            <a:spLocks noGrp="1"/>
          </p:cNvSpPr>
          <p:nvPr>
            <p:ph type="body" sz="quarter" idx="17"/>
          </p:nvPr>
        </p:nvSpPr>
        <p:spPr>
          <a:xfrm>
            <a:off x="796766" y="4704400"/>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3" name="Text Placeholder 4"/>
          <p:cNvSpPr>
            <a:spLocks noGrp="1"/>
          </p:cNvSpPr>
          <p:nvPr>
            <p:ph type="body" sz="quarter" idx="18"/>
          </p:nvPr>
        </p:nvSpPr>
        <p:spPr>
          <a:xfrm>
            <a:off x="5863232" y="1618300"/>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4" name="Text Placeholder 4"/>
          <p:cNvSpPr>
            <a:spLocks noGrp="1"/>
          </p:cNvSpPr>
          <p:nvPr>
            <p:ph type="body" sz="quarter" idx="19"/>
          </p:nvPr>
        </p:nvSpPr>
        <p:spPr>
          <a:xfrm>
            <a:off x="5863232" y="3178883"/>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5" name="Text Placeholder 4"/>
          <p:cNvSpPr>
            <a:spLocks noGrp="1"/>
          </p:cNvSpPr>
          <p:nvPr>
            <p:ph type="body" sz="quarter" idx="20"/>
          </p:nvPr>
        </p:nvSpPr>
        <p:spPr>
          <a:xfrm>
            <a:off x="5863232" y="4704400"/>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2" name="Rectangle 1">
            <a:extLst>
              <a:ext uri="{FF2B5EF4-FFF2-40B4-BE49-F238E27FC236}">
                <a16:creationId xmlns:a16="http://schemas.microsoft.com/office/drawing/2014/main" id="{4FDB927A-1727-C21A-7B9B-D37E956C291E}"/>
              </a:ext>
            </a:extLst>
          </p:cNvPr>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ectangle 4">
            <a:extLst>
              <a:ext uri="{FF2B5EF4-FFF2-40B4-BE49-F238E27FC236}">
                <a16:creationId xmlns:a16="http://schemas.microsoft.com/office/drawing/2014/main" id="{AAEFD016-904A-5B3D-7CEB-62159EC05EA8}"/>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8EFC0C7-06C8-0122-930E-6ECE196B5F27}"/>
              </a:ext>
            </a:extLst>
          </p:cNvPr>
          <p:cNvSpPr txBox="1"/>
          <p:nvPr userDrawn="1"/>
        </p:nvSpPr>
        <p:spPr>
          <a:xfrm>
            <a:off x="10979559" y="5926124"/>
            <a:ext cx="374241" cy="267766"/>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12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1200" baseline="0" err="1">
              <a:solidFill>
                <a:schemeClr val="bg1"/>
              </a:solidFill>
              <a:latin typeface="Founders Grotesk Mono" charset="0"/>
              <a:ea typeface="Founders Grotesk Mono" charset="0"/>
              <a:cs typeface="Founders Grotesk Mono" charset="0"/>
            </a:endParaRPr>
          </a:p>
        </p:txBody>
      </p:sp>
      <p:sp>
        <p:nvSpPr>
          <p:cNvPr id="7" name="Subtitle 2">
            <a:extLst>
              <a:ext uri="{FF2B5EF4-FFF2-40B4-BE49-F238E27FC236}">
                <a16:creationId xmlns:a16="http://schemas.microsoft.com/office/drawing/2014/main" id="{54F8ADD3-ABE5-E3AE-B20D-511E9DD90F8F}"/>
              </a:ext>
            </a:extLst>
          </p:cNvPr>
          <p:cNvSpPr txBox="1">
            <a:spLocks/>
          </p:cNvSpPr>
          <p:nvPr userDrawn="1"/>
        </p:nvSpPr>
        <p:spPr>
          <a:xfrm>
            <a:off x="1683947" y="3454998"/>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8" name="Subtitle 2">
            <a:extLst>
              <a:ext uri="{FF2B5EF4-FFF2-40B4-BE49-F238E27FC236}">
                <a16:creationId xmlns:a16="http://schemas.microsoft.com/office/drawing/2014/main" id="{B9A21FC8-D198-224D-E99F-28E873DB33E2}"/>
              </a:ext>
            </a:extLst>
          </p:cNvPr>
          <p:cNvSpPr txBox="1">
            <a:spLocks/>
          </p:cNvSpPr>
          <p:nvPr userDrawn="1"/>
        </p:nvSpPr>
        <p:spPr>
          <a:xfrm>
            <a:off x="1683947"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9" name="Subtitle 2">
            <a:extLst>
              <a:ext uri="{FF2B5EF4-FFF2-40B4-BE49-F238E27FC236}">
                <a16:creationId xmlns:a16="http://schemas.microsoft.com/office/drawing/2014/main" id="{4FC3870D-B29A-19D5-3C2C-07F1E8826D58}"/>
              </a:ext>
            </a:extLst>
          </p:cNvPr>
          <p:cNvSpPr txBox="1">
            <a:spLocks/>
          </p:cNvSpPr>
          <p:nvPr userDrawn="1"/>
        </p:nvSpPr>
        <p:spPr>
          <a:xfrm>
            <a:off x="6935312" y="1885950"/>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10" name="Subtitle 2">
            <a:extLst>
              <a:ext uri="{FF2B5EF4-FFF2-40B4-BE49-F238E27FC236}">
                <a16:creationId xmlns:a16="http://schemas.microsoft.com/office/drawing/2014/main" id="{A0BF5E9B-8C65-058D-71D8-0A31DB3E409E}"/>
              </a:ext>
            </a:extLst>
          </p:cNvPr>
          <p:cNvSpPr txBox="1">
            <a:spLocks/>
          </p:cNvSpPr>
          <p:nvPr userDrawn="1"/>
        </p:nvSpPr>
        <p:spPr>
          <a:xfrm>
            <a:off x="6935312"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pic>
        <p:nvPicPr>
          <p:cNvPr id="11" name="Picture 10">
            <a:extLst>
              <a:ext uri="{FF2B5EF4-FFF2-40B4-BE49-F238E27FC236}">
                <a16:creationId xmlns:a16="http://schemas.microsoft.com/office/drawing/2014/main" id="{821335CA-0A37-919B-0231-CC364E674B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18296" y="612648"/>
            <a:ext cx="1670112" cy="429768"/>
          </a:xfrm>
          <a:prstGeom prst="rect">
            <a:avLst/>
          </a:prstGeom>
        </p:spPr>
      </p:pic>
      <p:sp>
        <p:nvSpPr>
          <p:cNvPr id="12" name="TextBox 11">
            <a:extLst>
              <a:ext uri="{FF2B5EF4-FFF2-40B4-BE49-F238E27FC236}">
                <a16:creationId xmlns:a16="http://schemas.microsoft.com/office/drawing/2014/main" id="{5BF358F1-8FBA-62DF-4541-E3A55FB9823D}"/>
              </a:ext>
            </a:extLst>
          </p:cNvPr>
          <p:cNvSpPr txBox="1"/>
          <p:nvPr userDrawn="1"/>
        </p:nvSpPr>
        <p:spPr>
          <a:xfrm>
            <a:off x="11131959" y="60785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tx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tx1"/>
              </a:solidFill>
              <a:latin typeface="Founders Grotesk Mono" charset="0"/>
              <a:ea typeface="Founders Grotesk Mono" charset="0"/>
              <a:cs typeface="Founders Grotesk Mono" charset="0"/>
            </a:endParaRPr>
          </a:p>
        </p:txBody>
      </p:sp>
    </p:spTree>
    <p:extLst>
      <p:ext uri="{BB962C8B-B14F-4D97-AF65-F5344CB8AC3E}">
        <p14:creationId xmlns:p14="http://schemas.microsoft.com/office/powerpoint/2010/main" val="1149946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96BE60-B8E1-7945-A525-FF637BC6CFE3}"/>
              </a:ext>
            </a:extLst>
          </p:cNvPr>
          <p:cNvSpPr/>
          <p:nvPr/>
        </p:nvSpPr>
        <p:spPr>
          <a:xfrm>
            <a:off x="10287789" y="0"/>
            <a:ext cx="190421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8414" y="5441932"/>
            <a:ext cx="822960" cy="819912"/>
          </a:xfrm>
          <a:prstGeom prst="rect">
            <a:avLst/>
          </a:prstGeom>
        </p:spPr>
      </p:pic>
      <p:sp>
        <p:nvSpPr>
          <p:cNvPr id="15" name="Picture Placeholder 2">
            <a:extLst>
              <a:ext uri="{FF2B5EF4-FFF2-40B4-BE49-F238E27FC236}">
                <a16:creationId xmlns:a16="http://schemas.microsoft.com/office/drawing/2014/main" id="{0408210A-65BB-7F44-9ADE-1EB0F57A55EB}"/>
              </a:ext>
            </a:extLst>
          </p:cNvPr>
          <p:cNvSpPr>
            <a:spLocks noGrp="1"/>
          </p:cNvSpPr>
          <p:nvPr>
            <p:ph type="pic" idx="1"/>
          </p:nvPr>
        </p:nvSpPr>
        <p:spPr>
          <a:xfrm>
            <a:off x="-1" y="14288"/>
            <a:ext cx="10287789" cy="684371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7" name="Subtitle 2"/>
          <p:cNvSpPr>
            <a:spLocks noGrp="1"/>
          </p:cNvSpPr>
          <p:nvPr>
            <p:ph type="subTitle" idx="10" hasCustomPrompt="1"/>
          </p:nvPr>
        </p:nvSpPr>
        <p:spPr>
          <a:xfrm>
            <a:off x="10641206" y="612648"/>
            <a:ext cx="1197375" cy="738714"/>
          </a:xfrm>
          <a:prstGeom prst="rect">
            <a:avLst/>
          </a:prstGeom>
        </p:spPr>
        <p:txBody>
          <a:bodyPr lIns="0" rIns="0">
            <a:noAutofit/>
          </a:bodyPr>
          <a:lstStyle>
            <a:lvl1pPr marL="0" indent="0" algn="l">
              <a:spcBef>
                <a:spcPts val="0"/>
              </a:spcBef>
              <a:buNone/>
              <a:defRPr sz="1200" b="1" spc="0" baseline="0">
                <a:solidFill>
                  <a:schemeClr val="bg1"/>
                </a:solidFill>
                <a:latin typeface="Poppins" charset="0"/>
                <a:ea typeface="Poppins" charset="0"/>
                <a:cs typeface="Poppins"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2" name="Rectangle 1">
            <a:extLst>
              <a:ext uri="{FF2B5EF4-FFF2-40B4-BE49-F238E27FC236}">
                <a16:creationId xmlns:a16="http://schemas.microsoft.com/office/drawing/2014/main" id="{ABFDCCF6-F1E6-A4E7-9A3A-F2F651A0EBB4}"/>
              </a:ext>
            </a:extLst>
          </p:cNvPr>
          <p:cNvSpPr/>
          <p:nvPr userDrawn="1"/>
        </p:nvSpPr>
        <p:spPr>
          <a:xfrm>
            <a:off x="10287789" y="0"/>
            <a:ext cx="190421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A6584B8-88A4-D6A3-309E-C917FADF5C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414" y="5441932"/>
            <a:ext cx="822960" cy="819912"/>
          </a:xfrm>
          <a:prstGeom prst="rect">
            <a:avLst/>
          </a:prstGeom>
        </p:spPr>
      </p:pic>
    </p:spTree>
    <p:extLst>
      <p:ext uri="{BB962C8B-B14F-4D97-AF65-F5344CB8AC3E}">
        <p14:creationId xmlns:p14="http://schemas.microsoft.com/office/powerpoint/2010/main" val="3143095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_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ubtitle 2"/>
          <p:cNvSpPr txBox="1">
            <a:spLocks/>
          </p:cNvSpPr>
          <p:nvPr/>
        </p:nvSpPr>
        <p:spPr>
          <a:xfrm>
            <a:off x="1683947" y="3454998"/>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29" name="Subtitle 2"/>
          <p:cNvSpPr txBox="1">
            <a:spLocks/>
          </p:cNvSpPr>
          <p:nvPr/>
        </p:nvSpPr>
        <p:spPr>
          <a:xfrm>
            <a:off x="1683947"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3" name="Subtitle 2"/>
          <p:cNvSpPr txBox="1">
            <a:spLocks/>
          </p:cNvSpPr>
          <p:nvPr/>
        </p:nvSpPr>
        <p:spPr>
          <a:xfrm>
            <a:off x="6935312" y="1885950"/>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5" name="Subtitle 2"/>
          <p:cNvSpPr txBox="1">
            <a:spLocks/>
          </p:cNvSpPr>
          <p:nvPr/>
        </p:nvSpPr>
        <p:spPr>
          <a:xfrm>
            <a:off x="6935312" y="3454998"/>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7" name="Subtitle 2"/>
          <p:cNvSpPr txBox="1">
            <a:spLocks/>
          </p:cNvSpPr>
          <p:nvPr/>
        </p:nvSpPr>
        <p:spPr>
          <a:xfrm>
            <a:off x="6935312"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8296" y="612648"/>
            <a:ext cx="1670112" cy="429768"/>
          </a:xfrm>
          <a:prstGeom prst="rect">
            <a:avLst/>
          </a:prstGeom>
        </p:spPr>
      </p:pic>
      <p:sp>
        <p:nvSpPr>
          <p:cNvPr id="18"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tx1"/>
                </a:solidFill>
                <a:latin typeface="Poppins" charset="0"/>
                <a:ea typeface="Poppins" charset="0"/>
                <a:cs typeface="Poppins" charset="0"/>
              </a:defRPr>
            </a:lvl1pPr>
          </a:lstStyle>
          <a:p>
            <a:r>
              <a:rPr lang="en-US"/>
              <a:t>CLICK TO EDIT MASTER TITLE STYLE</a:t>
            </a:r>
          </a:p>
        </p:txBody>
      </p:sp>
      <p:sp>
        <p:nvSpPr>
          <p:cNvPr id="2" name="Rectangle 1">
            <a:extLst>
              <a:ext uri="{FF2B5EF4-FFF2-40B4-BE49-F238E27FC236}">
                <a16:creationId xmlns:a16="http://schemas.microsoft.com/office/drawing/2014/main" id="{EF450D32-2546-932B-1717-BB0B17F1E9FB}"/>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953A147D-4520-ABD5-C091-4EEF099E1990}"/>
              </a:ext>
            </a:extLst>
          </p:cNvPr>
          <p:cNvSpPr txBox="1">
            <a:spLocks/>
          </p:cNvSpPr>
          <p:nvPr userDrawn="1"/>
        </p:nvSpPr>
        <p:spPr>
          <a:xfrm>
            <a:off x="1683947" y="3454998"/>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 name="Subtitle 2">
            <a:extLst>
              <a:ext uri="{FF2B5EF4-FFF2-40B4-BE49-F238E27FC236}">
                <a16:creationId xmlns:a16="http://schemas.microsoft.com/office/drawing/2014/main" id="{FAE9BBDA-39E6-B58B-733F-2FD21D556065}"/>
              </a:ext>
            </a:extLst>
          </p:cNvPr>
          <p:cNvSpPr txBox="1">
            <a:spLocks/>
          </p:cNvSpPr>
          <p:nvPr userDrawn="1"/>
        </p:nvSpPr>
        <p:spPr>
          <a:xfrm>
            <a:off x="1683947"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6" name="Subtitle 2">
            <a:extLst>
              <a:ext uri="{FF2B5EF4-FFF2-40B4-BE49-F238E27FC236}">
                <a16:creationId xmlns:a16="http://schemas.microsoft.com/office/drawing/2014/main" id="{83C854BF-056B-A177-ED5D-79DE8F7B9D6C}"/>
              </a:ext>
            </a:extLst>
          </p:cNvPr>
          <p:cNvSpPr txBox="1">
            <a:spLocks/>
          </p:cNvSpPr>
          <p:nvPr userDrawn="1"/>
        </p:nvSpPr>
        <p:spPr>
          <a:xfrm>
            <a:off x="6935312" y="1885950"/>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7" name="Subtitle 2">
            <a:extLst>
              <a:ext uri="{FF2B5EF4-FFF2-40B4-BE49-F238E27FC236}">
                <a16:creationId xmlns:a16="http://schemas.microsoft.com/office/drawing/2014/main" id="{28FE0764-33E7-57ED-D921-8C63009358B9}"/>
              </a:ext>
            </a:extLst>
          </p:cNvPr>
          <p:cNvSpPr txBox="1">
            <a:spLocks/>
          </p:cNvSpPr>
          <p:nvPr userDrawn="1"/>
        </p:nvSpPr>
        <p:spPr>
          <a:xfrm>
            <a:off x="6935312" y="3454998"/>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8" name="Subtitle 2">
            <a:extLst>
              <a:ext uri="{FF2B5EF4-FFF2-40B4-BE49-F238E27FC236}">
                <a16:creationId xmlns:a16="http://schemas.microsoft.com/office/drawing/2014/main" id="{E4AAFADC-D02E-36A2-CF7B-A95EB712B955}"/>
              </a:ext>
            </a:extLst>
          </p:cNvPr>
          <p:cNvSpPr txBox="1">
            <a:spLocks/>
          </p:cNvSpPr>
          <p:nvPr userDrawn="1"/>
        </p:nvSpPr>
        <p:spPr>
          <a:xfrm>
            <a:off x="6935312"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pic>
        <p:nvPicPr>
          <p:cNvPr id="9" name="Picture 8">
            <a:extLst>
              <a:ext uri="{FF2B5EF4-FFF2-40B4-BE49-F238E27FC236}">
                <a16:creationId xmlns:a16="http://schemas.microsoft.com/office/drawing/2014/main" id="{DB79A998-57AB-7A1E-9719-3C94E10706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18296" y="612648"/>
            <a:ext cx="1670112" cy="429768"/>
          </a:xfrm>
          <a:prstGeom prst="rect">
            <a:avLst/>
          </a:prstGeom>
        </p:spPr>
      </p:pic>
    </p:spTree>
    <p:extLst>
      <p:ext uri="{BB962C8B-B14F-4D97-AF65-F5344CB8AC3E}">
        <p14:creationId xmlns:p14="http://schemas.microsoft.com/office/powerpoint/2010/main" val="65759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_bla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F444AE-2978-3E4D-9B30-C3E5A138F583}"/>
              </a:ext>
            </a:extLst>
          </p:cNvPr>
          <p:cNvSpPr/>
          <p:nvPr/>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Rectangle 3">
            <a:extLst>
              <a:ext uri="{FF2B5EF4-FFF2-40B4-BE49-F238E27FC236}">
                <a16:creationId xmlns:a16="http://schemas.microsoft.com/office/drawing/2014/main" id="{1C96BE60-B8E1-7945-A525-FF637BC6CFE3}"/>
              </a:ext>
            </a:extLst>
          </p:cNvPr>
          <p:cNvSpPr/>
          <p:nvPr/>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9487B97-E592-3340-AB90-BF3405F6D514}"/>
              </a:ext>
            </a:extLst>
          </p:cNvPr>
          <p:cNvPicPr>
            <a:picLocks noChangeAspect="1"/>
          </p:cNvPicPr>
          <p:nvPr/>
        </p:nvPicPr>
        <p:blipFill>
          <a:blip r:embed="rId2"/>
          <a:stretch>
            <a:fillRect/>
          </a:stretch>
        </p:blipFill>
        <p:spPr>
          <a:xfrm>
            <a:off x="9191623" y="616614"/>
            <a:ext cx="1709359" cy="431838"/>
          </a:xfrm>
          <a:prstGeom prst="rect">
            <a:avLst/>
          </a:prstGeom>
        </p:spPr>
      </p:pic>
      <p:sp>
        <p:nvSpPr>
          <p:cNvPr id="23" name="TextBox 22"/>
          <p:cNvSpPr txBox="1"/>
          <p:nvPr/>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
        <p:nvSpPr>
          <p:cNvPr id="68"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bg1"/>
                </a:solidFill>
                <a:latin typeface="Poppins" charset="0"/>
                <a:ea typeface="Poppins" charset="0"/>
                <a:cs typeface="Poppins" charset="0"/>
              </a:defRPr>
            </a:lvl1pPr>
          </a:lstStyle>
          <a:p>
            <a:r>
              <a:rPr lang="en-US"/>
              <a:t>CLICK TO EDIT MASTER TITLE STYLE</a:t>
            </a:r>
          </a:p>
        </p:txBody>
      </p:sp>
      <p:sp>
        <p:nvSpPr>
          <p:cNvPr id="2" name="Rectangle 1">
            <a:extLst>
              <a:ext uri="{FF2B5EF4-FFF2-40B4-BE49-F238E27FC236}">
                <a16:creationId xmlns:a16="http://schemas.microsoft.com/office/drawing/2014/main" id="{21C6515D-C54B-E4EE-5762-324D3D75A330}"/>
              </a:ext>
            </a:extLst>
          </p:cNvPr>
          <p:cNvSpPr/>
          <p:nvPr userDrawn="1"/>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ectangle 4">
            <a:extLst>
              <a:ext uri="{FF2B5EF4-FFF2-40B4-BE49-F238E27FC236}">
                <a16:creationId xmlns:a16="http://schemas.microsoft.com/office/drawing/2014/main" id="{BF193A9F-CBCB-3BB8-1A29-F217ED338DC9}"/>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C9F5988-196C-2A28-D8BE-F3B63AE4117F}"/>
              </a:ext>
            </a:extLst>
          </p:cNvPr>
          <p:cNvPicPr>
            <a:picLocks noChangeAspect="1"/>
          </p:cNvPicPr>
          <p:nvPr userDrawn="1"/>
        </p:nvPicPr>
        <p:blipFill>
          <a:blip r:embed="rId2"/>
          <a:stretch>
            <a:fillRect/>
          </a:stretch>
        </p:blipFill>
        <p:spPr>
          <a:xfrm>
            <a:off x="9191623" y="616614"/>
            <a:ext cx="1709359" cy="431838"/>
          </a:xfrm>
          <a:prstGeom prst="rect">
            <a:avLst/>
          </a:prstGeom>
        </p:spPr>
      </p:pic>
      <p:sp>
        <p:nvSpPr>
          <p:cNvPr id="7" name="TextBox 6">
            <a:extLst>
              <a:ext uri="{FF2B5EF4-FFF2-40B4-BE49-F238E27FC236}">
                <a16:creationId xmlns:a16="http://schemas.microsoft.com/office/drawing/2014/main" id="{24276D97-08CE-97D3-C92A-5667358A2E73}"/>
              </a:ext>
            </a:extLst>
          </p:cNvPr>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Tree>
    <p:extLst>
      <p:ext uri="{BB962C8B-B14F-4D97-AF65-F5344CB8AC3E}">
        <p14:creationId xmlns:p14="http://schemas.microsoft.com/office/powerpoint/2010/main" val="453954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Section Header">
    <p:bg>
      <p:bgPr>
        <a:solidFill>
          <a:schemeClr val="bg1"/>
        </a:solidFill>
        <a:effectLst/>
      </p:bgPr>
    </p:b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523CD98A-C320-F942-8AFE-FC62FFDE5B6B}"/>
              </a:ext>
            </a:extLst>
          </p:cNvPr>
          <p:cNvSpPr>
            <a:spLocks noGrp="1"/>
          </p:cNvSpPr>
          <p:nvPr>
            <p:ph type="pic" idx="10" hasCustomPrompt="1"/>
          </p:nvPr>
        </p:nvSpPr>
        <p:spPr>
          <a:xfrm>
            <a:off x="0" y="0"/>
            <a:ext cx="6858000" cy="6858000"/>
          </a:xfrm>
          <a:solidFill>
            <a:schemeClr val="bg1"/>
          </a:solidFill>
        </p:spPr>
        <p:txBody>
          <a:bodyPr anchor="ctr">
            <a:normAutofit/>
          </a:bodyPr>
          <a:lstStyle>
            <a:lvl1pPr marL="0" indent="0" algn="ctr">
              <a:buNone/>
              <a:defRPr sz="2200">
                <a:solidFill>
                  <a:srgbClr val="474C55"/>
                </a:solidFill>
                <a:latin typeface="Inter" panose="020B0502030000000004" pitchFamily="34" charset="0"/>
                <a:ea typeface="Inter" panose="020B0502030000000004" pitchFamily="34" charset="0"/>
                <a:cs typeface="Inter" panose="020B05020300000000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Picture</a:t>
            </a:r>
          </a:p>
        </p:txBody>
      </p:sp>
      <p:sp>
        <p:nvSpPr>
          <p:cNvPr id="10" name="Title 1">
            <a:extLst>
              <a:ext uri="{FF2B5EF4-FFF2-40B4-BE49-F238E27FC236}">
                <a16:creationId xmlns:a16="http://schemas.microsoft.com/office/drawing/2014/main" id="{E70417D0-B95A-4149-A111-974C93E192B9}"/>
              </a:ext>
            </a:extLst>
          </p:cNvPr>
          <p:cNvSpPr>
            <a:spLocks noGrp="1"/>
          </p:cNvSpPr>
          <p:nvPr>
            <p:ph type="ctrTitle" hasCustomPrompt="1"/>
          </p:nvPr>
        </p:nvSpPr>
        <p:spPr>
          <a:xfrm>
            <a:off x="7327727" y="5724043"/>
            <a:ext cx="4087660" cy="338554"/>
          </a:xfrm>
        </p:spPr>
        <p:txBody>
          <a:bodyPr wrap="square" lIns="0" tIns="0" rIns="0" bIns="0" anchor="b">
            <a:spAutoFit/>
          </a:bodyPr>
          <a:lstStyle>
            <a:lvl1pPr algn="l">
              <a:lnSpc>
                <a:spcPct val="100000"/>
              </a:lnSpc>
              <a:defRPr sz="2200" b="0" i="0" spc="0" baseline="0">
                <a:solidFill>
                  <a:srgbClr val="474C55"/>
                </a:solidFill>
                <a:latin typeface="Inter" panose="020B0502030000000004" pitchFamily="34" charset="0"/>
                <a:ea typeface="Inter" panose="020B0502030000000004" pitchFamily="34" charset="0"/>
                <a:cs typeface="Inter" panose="020B0502030000000004" pitchFamily="34" charset="0"/>
              </a:defRPr>
            </a:lvl1pPr>
          </a:lstStyle>
          <a:p>
            <a:r>
              <a:rPr lang="en-US"/>
              <a:t>Text here</a:t>
            </a:r>
          </a:p>
        </p:txBody>
      </p:sp>
    </p:spTree>
    <p:extLst>
      <p:ext uri="{BB962C8B-B14F-4D97-AF65-F5344CB8AC3E}">
        <p14:creationId xmlns:p14="http://schemas.microsoft.com/office/powerpoint/2010/main" val="2508808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8F444AE-2978-3E4D-9B30-C3E5A138F583}"/>
              </a:ext>
            </a:extLst>
          </p:cNvPr>
          <p:cNvSpPr/>
          <p:nvPr userDrawn="1"/>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9" name="Straight Connector 8">
            <a:extLst>
              <a:ext uri="{FF2B5EF4-FFF2-40B4-BE49-F238E27FC236}">
                <a16:creationId xmlns:a16="http://schemas.microsoft.com/office/drawing/2014/main" id="{B4218925-054A-574B-BDFC-55C1FCB47DD1}"/>
              </a:ext>
            </a:extLst>
          </p:cNvPr>
          <p:cNvCxnSpPr/>
          <p:nvPr userDrawn="1"/>
        </p:nvCxnSpPr>
        <p:spPr>
          <a:xfrm>
            <a:off x="10707824" y="0"/>
            <a:ext cx="0" cy="606521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0AD0FDF-C196-DE4C-97CC-689088600A34}"/>
              </a:ext>
            </a:extLst>
          </p:cNvPr>
          <p:cNvCxnSpPr/>
          <p:nvPr userDrawn="1"/>
        </p:nvCxnSpPr>
        <p:spPr>
          <a:xfrm>
            <a:off x="7600752" y="0"/>
            <a:ext cx="0" cy="306343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17903F3-EDCF-E74D-A341-A89055D147A7}"/>
              </a:ext>
            </a:extLst>
          </p:cNvPr>
          <p:cNvCxnSpPr/>
          <p:nvPr userDrawn="1"/>
        </p:nvCxnSpPr>
        <p:spPr>
          <a:xfrm>
            <a:off x="4467792" y="0"/>
            <a:ext cx="0" cy="306343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597402D-3C25-6644-98B2-360AD93D92DA}"/>
              </a:ext>
            </a:extLst>
          </p:cNvPr>
          <p:cNvCxnSpPr/>
          <p:nvPr userDrawn="1"/>
        </p:nvCxnSpPr>
        <p:spPr>
          <a:xfrm>
            <a:off x="1402080" y="0"/>
            <a:ext cx="0" cy="3063434"/>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E3C703C-FE75-C345-8067-55C557BD1980}"/>
              </a:ext>
            </a:extLst>
          </p:cNvPr>
          <p:cNvSpPr/>
          <p:nvPr userDrawn="1"/>
        </p:nvSpPr>
        <p:spPr>
          <a:xfrm>
            <a:off x="963168" y="682752"/>
            <a:ext cx="9144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9487B97-E592-3340-AB90-BF3405F6D514}"/>
              </a:ext>
            </a:extLst>
          </p:cNvPr>
          <p:cNvPicPr>
            <a:picLocks noChangeAspect="1"/>
          </p:cNvPicPr>
          <p:nvPr userDrawn="1"/>
        </p:nvPicPr>
        <p:blipFill>
          <a:blip r:embed="rId2"/>
          <a:stretch>
            <a:fillRect/>
          </a:stretch>
        </p:blipFill>
        <p:spPr>
          <a:xfrm>
            <a:off x="1076704" y="822960"/>
            <a:ext cx="2624136" cy="662940"/>
          </a:xfrm>
          <a:prstGeom prst="rect">
            <a:avLst/>
          </a:prstGeom>
        </p:spPr>
      </p:pic>
      <p:sp>
        <p:nvSpPr>
          <p:cNvPr id="25" name="Subtitle 2"/>
          <p:cNvSpPr>
            <a:spLocks noGrp="1"/>
          </p:cNvSpPr>
          <p:nvPr>
            <p:ph type="subTitle" idx="1" hasCustomPrompt="1"/>
          </p:nvPr>
        </p:nvSpPr>
        <p:spPr>
          <a:xfrm>
            <a:off x="1183889" y="5913742"/>
            <a:ext cx="7970400" cy="302944"/>
          </a:xfrm>
          <a:prstGeom prst="rect">
            <a:avLst/>
          </a:prstGeom>
        </p:spPr>
        <p:txBody>
          <a:bodyPr lIns="0" rIns="0">
            <a:noAutofit/>
          </a:bodyPr>
          <a:lstStyle>
            <a:lvl1pPr marL="0" indent="0" algn="l">
              <a:spcBef>
                <a:spcPts val="0"/>
              </a:spcBef>
              <a:buNone/>
              <a:defRPr sz="1600" spc="600"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26" name="Title Placeholder 19"/>
          <p:cNvSpPr>
            <a:spLocks noGrp="1"/>
          </p:cNvSpPr>
          <p:nvPr>
            <p:ph type="title" hasCustomPrompt="1"/>
          </p:nvPr>
        </p:nvSpPr>
        <p:spPr>
          <a:xfrm>
            <a:off x="1133856" y="3646170"/>
            <a:ext cx="7970400" cy="594000"/>
          </a:xfrm>
          <a:prstGeom prst="rect">
            <a:avLst/>
          </a:prstGeom>
        </p:spPr>
        <p:txBody>
          <a:bodyPr vert="horz" lIns="0" tIns="0" rIns="0" bIns="0" rtlCol="0" anchor="t" anchorCtr="0">
            <a:noAutofit/>
          </a:bodyPr>
          <a:lstStyle>
            <a:lvl1pPr>
              <a:defRPr sz="6600">
                <a:solidFill>
                  <a:schemeClr val="bg1"/>
                </a:solidFill>
              </a:defRPr>
            </a:lvl1pPr>
          </a:lstStyle>
          <a:p>
            <a:r>
              <a:rPr lang="en-US"/>
              <a:t>Click to Edit Master Title Style</a:t>
            </a:r>
          </a:p>
        </p:txBody>
      </p:sp>
    </p:spTree>
    <p:extLst>
      <p:ext uri="{BB962C8B-B14F-4D97-AF65-F5344CB8AC3E}">
        <p14:creationId xmlns:p14="http://schemas.microsoft.com/office/powerpoint/2010/main" val="1884436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r Back Cover">
    <p:spTree>
      <p:nvGrpSpPr>
        <p:cNvPr id="1" name=""/>
        <p:cNvGrpSpPr/>
        <p:nvPr/>
      </p:nvGrpSpPr>
      <p:grpSpPr>
        <a:xfrm>
          <a:off x="0" y="0"/>
          <a:ext cx="0" cy="0"/>
          <a:chOff x="0" y="0"/>
          <a:chExt cx="0" cy="0"/>
        </a:xfrm>
      </p:grpSpPr>
      <p:sp>
        <p:nvSpPr>
          <p:cNvPr id="20" name="Rectangle 19"/>
          <p:cNvSpPr/>
          <p:nvPr userDrawn="1"/>
        </p:nvSpPr>
        <p:spPr>
          <a:xfrm>
            <a:off x="10958512" y="5875552"/>
            <a:ext cx="1004883" cy="368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2">
            <a:extLst>
              <a:ext uri="{FF2B5EF4-FFF2-40B4-BE49-F238E27FC236}">
                <a16:creationId xmlns:a16="http://schemas.microsoft.com/office/drawing/2014/main" id="{0408210A-65BB-7F44-9ADE-1EB0F57A55EB}"/>
              </a:ext>
            </a:extLst>
          </p:cNvPr>
          <p:cNvSpPr>
            <a:spLocks noGrp="1"/>
          </p:cNvSpPr>
          <p:nvPr>
            <p:ph type="pic" idx="1"/>
          </p:nvPr>
        </p:nvSpPr>
        <p:spPr>
          <a:xfrm>
            <a:off x="-1" y="14289"/>
            <a:ext cx="11963397" cy="4800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Rectangle 6">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0779" y="5636672"/>
            <a:ext cx="2594003" cy="667512"/>
          </a:xfrm>
          <a:prstGeom prst="rect">
            <a:avLst/>
          </a:prstGeom>
        </p:spPr>
      </p:pic>
      <p:sp>
        <p:nvSpPr>
          <p:cNvPr id="16" name="Title Placeholder 19"/>
          <p:cNvSpPr>
            <a:spLocks noGrp="1"/>
          </p:cNvSpPr>
          <p:nvPr>
            <p:ph type="title"/>
          </p:nvPr>
        </p:nvSpPr>
        <p:spPr>
          <a:xfrm>
            <a:off x="890968" y="5271372"/>
            <a:ext cx="7970400" cy="594000"/>
          </a:xfrm>
          <a:prstGeom prst="rect">
            <a:avLst/>
          </a:prstGeom>
        </p:spPr>
        <p:txBody>
          <a:bodyPr vert="horz" lIns="0" tIns="0" rIns="0" bIns="0" rtlCol="0" anchor="t" anchorCtr="0">
            <a:noAutofit/>
          </a:bodyPr>
          <a:lstStyle>
            <a:lvl1pPr>
              <a:defRPr sz="4600">
                <a:solidFill>
                  <a:schemeClr val="tx1"/>
                </a:solidFill>
              </a:defRPr>
            </a:lvl1pPr>
          </a:lstStyle>
          <a:p>
            <a:r>
              <a:rPr lang="en-US"/>
              <a:t>Click to edit Master title style</a:t>
            </a:r>
          </a:p>
        </p:txBody>
      </p:sp>
      <p:sp>
        <p:nvSpPr>
          <p:cNvPr id="18" name="Subtitle 2"/>
          <p:cNvSpPr>
            <a:spLocks noGrp="1"/>
          </p:cNvSpPr>
          <p:nvPr>
            <p:ph type="subTitle" idx="10" hasCustomPrompt="1"/>
          </p:nvPr>
        </p:nvSpPr>
        <p:spPr>
          <a:xfrm>
            <a:off x="912422" y="5985182"/>
            <a:ext cx="7970400" cy="302944"/>
          </a:xfrm>
          <a:prstGeom prst="rect">
            <a:avLst/>
          </a:prstGeom>
        </p:spPr>
        <p:txBody>
          <a:bodyPr lIns="0" rIns="0">
            <a:noAutofit/>
          </a:bodyPr>
          <a:lstStyle>
            <a:lvl1pPr marL="0" indent="0" algn="l">
              <a:spcBef>
                <a:spcPts val="0"/>
              </a:spcBef>
              <a:buNone/>
              <a:defRPr sz="1600" spc="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11" name="Rectangle 10">
            <a:extLst>
              <a:ext uri="{FF2B5EF4-FFF2-40B4-BE49-F238E27FC236}">
                <a16:creationId xmlns:a16="http://schemas.microsoft.com/office/drawing/2014/main" id="{1C96BE60-B8E1-7945-A525-FF637BC6CFE3}"/>
              </a:ext>
            </a:extLst>
          </p:cNvPr>
          <p:cNvSpPr/>
          <p:nvPr userDrawn="1"/>
        </p:nvSpPr>
        <p:spPr>
          <a:xfrm flipV="1">
            <a:off x="-14287" y="0"/>
            <a:ext cx="11977684" cy="2286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47758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19"/>
          <p:cNvSpPr>
            <a:spLocks noGrp="1"/>
          </p:cNvSpPr>
          <p:nvPr>
            <p:ph type="title"/>
          </p:nvPr>
        </p:nvSpPr>
        <p:spPr>
          <a:xfrm>
            <a:off x="890968" y="842223"/>
            <a:ext cx="7970400" cy="594000"/>
          </a:xfrm>
          <a:prstGeom prst="rect">
            <a:avLst/>
          </a:prstGeom>
        </p:spPr>
        <p:txBody>
          <a:bodyPr vert="horz" lIns="0" tIns="0" rIns="0" bIns="0" rtlCol="0" anchor="t" anchorCtr="0">
            <a:noAutofit/>
          </a:bodyPr>
          <a:lstStyle>
            <a:lvl1pPr>
              <a:defRPr sz="4600">
                <a:solidFill>
                  <a:schemeClr val="tx1"/>
                </a:solidFill>
              </a:defRPr>
            </a:lvl1pPr>
          </a:lstStyle>
          <a:p>
            <a:r>
              <a:rPr lang="en-US"/>
              <a:t>Click to edit Master title style</a:t>
            </a:r>
          </a:p>
        </p:txBody>
      </p:sp>
      <p:sp>
        <p:nvSpPr>
          <p:cNvPr id="15" name="Subtitle 2"/>
          <p:cNvSpPr>
            <a:spLocks noGrp="1"/>
          </p:cNvSpPr>
          <p:nvPr>
            <p:ph type="subTitle" idx="10" hasCustomPrompt="1"/>
          </p:nvPr>
        </p:nvSpPr>
        <p:spPr>
          <a:xfrm>
            <a:off x="912422" y="5785150"/>
            <a:ext cx="7970400" cy="302944"/>
          </a:xfrm>
          <a:prstGeom prst="rect">
            <a:avLst/>
          </a:prstGeom>
        </p:spPr>
        <p:txBody>
          <a:bodyPr lIns="0" rIns="0">
            <a:noAutofit/>
          </a:bodyPr>
          <a:lstStyle>
            <a:lvl1pPr marL="0" indent="0" algn="l">
              <a:spcBef>
                <a:spcPts val="0"/>
              </a:spcBef>
              <a:buNone/>
              <a:defRPr sz="1600" spc="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Tree>
    <p:extLst>
      <p:ext uri="{BB962C8B-B14F-4D97-AF65-F5344CB8AC3E}">
        <p14:creationId xmlns:p14="http://schemas.microsoft.com/office/powerpoint/2010/main" val="3437147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Head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F444AE-2978-3E4D-9B30-C3E5A138F583}"/>
              </a:ext>
            </a:extLst>
          </p:cNvPr>
          <p:cNvSpPr/>
          <p:nvPr userDrawn="1"/>
        </p:nvSpPr>
        <p:spPr>
          <a:xfrm>
            <a:off x="0" y="0"/>
            <a:ext cx="12191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9">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Placeholder 19"/>
          <p:cNvSpPr>
            <a:spLocks noGrp="1"/>
          </p:cNvSpPr>
          <p:nvPr>
            <p:ph type="title"/>
          </p:nvPr>
        </p:nvSpPr>
        <p:spPr>
          <a:xfrm>
            <a:off x="890968" y="842223"/>
            <a:ext cx="7970400" cy="594000"/>
          </a:xfrm>
          <a:prstGeom prst="rect">
            <a:avLst/>
          </a:prstGeom>
        </p:spPr>
        <p:txBody>
          <a:bodyPr vert="horz" lIns="0" tIns="0" rIns="0" bIns="0" rtlCol="0" anchor="t" anchorCtr="0">
            <a:noAutofit/>
          </a:bodyPr>
          <a:lstStyle>
            <a:lvl1pPr>
              <a:defRPr sz="4600">
                <a:solidFill>
                  <a:schemeClr val="tx1"/>
                </a:solidFill>
              </a:defRPr>
            </a:lvl1pPr>
          </a:lstStyle>
          <a:p>
            <a:r>
              <a:rPr lang="en-US"/>
              <a:t>Click to edit Master title style</a:t>
            </a:r>
          </a:p>
        </p:txBody>
      </p:sp>
      <p:sp>
        <p:nvSpPr>
          <p:cNvPr id="16" name="Subtitle 2"/>
          <p:cNvSpPr>
            <a:spLocks noGrp="1"/>
          </p:cNvSpPr>
          <p:nvPr>
            <p:ph type="subTitle" idx="10" hasCustomPrompt="1"/>
          </p:nvPr>
        </p:nvSpPr>
        <p:spPr>
          <a:xfrm>
            <a:off x="912422" y="5785150"/>
            <a:ext cx="7970400" cy="302944"/>
          </a:xfrm>
          <a:prstGeom prst="rect">
            <a:avLst/>
          </a:prstGeom>
        </p:spPr>
        <p:txBody>
          <a:bodyPr lIns="0" rIns="0">
            <a:noAutofit/>
          </a:bodyPr>
          <a:lstStyle>
            <a:lvl1pPr marL="0" indent="0" algn="l">
              <a:spcBef>
                <a:spcPts val="0"/>
              </a:spcBef>
              <a:buNone/>
              <a:defRPr sz="1600" spc="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20" name="TextBox 19"/>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Header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F444AE-2978-3E4D-9B30-C3E5A138F583}"/>
              </a:ext>
            </a:extLst>
          </p:cNvPr>
          <p:cNvSpPr/>
          <p:nvPr userDrawn="1"/>
        </p:nvSpPr>
        <p:spPr>
          <a:xfrm>
            <a:off x="0" y="0"/>
            <a:ext cx="1219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9">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19"/>
          <p:cNvSpPr>
            <a:spLocks noGrp="1"/>
          </p:cNvSpPr>
          <p:nvPr>
            <p:ph type="title"/>
          </p:nvPr>
        </p:nvSpPr>
        <p:spPr>
          <a:xfrm>
            <a:off x="890968" y="842223"/>
            <a:ext cx="7970400" cy="594000"/>
          </a:xfrm>
          <a:prstGeom prst="rect">
            <a:avLst/>
          </a:prstGeom>
        </p:spPr>
        <p:txBody>
          <a:bodyPr vert="horz" lIns="0" tIns="0" rIns="0" bIns="0" rtlCol="0" anchor="t" anchorCtr="0">
            <a:noAutofit/>
          </a:bodyPr>
          <a:lstStyle>
            <a:lvl1pPr>
              <a:defRPr sz="4600">
                <a:solidFill>
                  <a:schemeClr val="tx1"/>
                </a:solidFill>
              </a:defRPr>
            </a:lvl1pPr>
          </a:lstStyle>
          <a:p>
            <a:r>
              <a:rPr lang="en-US"/>
              <a:t>Click to edit Master title style</a:t>
            </a:r>
          </a:p>
        </p:txBody>
      </p:sp>
      <p:sp>
        <p:nvSpPr>
          <p:cNvPr id="13" name="Subtitle 2"/>
          <p:cNvSpPr>
            <a:spLocks noGrp="1"/>
          </p:cNvSpPr>
          <p:nvPr>
            <p:ph type="subTitle" idx="10" hasCustomPrompt="1"/>
          </p:nvPr>
        </p:nvSpPr>
        <p:spPr>
          <a:xfrm>
            <a:off x="912422" y="5785150"/>
            <a:ext cx="7970400" cy="302944"/>
          </a:xfrm>
          <a:prstGeom prst="rect">
            <a:avLst/>
          </a:prstGeom>
        </p:spPr>
        <p:txBody>
          <a:bodyPr lIns="0" rIns="0">
            <a:noAutofit/>
          </a:bodyPr>
          <a:lstStyle>
            <a:lvl1pPr marL="0" indent="0" algn="l">
              <a:spcBef>
                <a:spcPts val="0"/>
              </a:spcBef>
              <a:buNone/>
              <a:defRPr sz="1600" spc="6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14" name="TextBox 13"/>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tx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tx1"/>
              </a:solidFill>
              <a:latin typeface="Founders Grotesk Mono" charset="0"/>
              <a:ea typeface="Founders Grotesk Mono" charset="0"/>
              <a:cs typeface="Founders Grotesk Mono"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Header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F444AE-2978-3E4D-9B30-C3E5A138F583}"/>
              </a:ext>
            </a:extLst>
          </p:cNvPr>
          <p:cNvSpPr/>
          <p:nvPr userDrawn="1"/>
        </p:nvSpPr>
        <p:spPr>
          <a:xfrm>
            <a:off x="0" y="0"/>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9">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19"/>
          <p:cNvSpPr>
            <a:spLocks noGrp="1"/>
          </p:cNvSpPr>
          <p:nvPr>
            <p:ph type="title"/>
          </p:nvPr>
        </p:nvSpPr>
        <p:spPr>
          <a:xfrm>
            <a:off x="890968" y="842223"/>
            <a:ext cx="7970400" cy="594000"/>
          </a:xfrm>
          <a:prstGeom prst="rect">
            <a:avLst/>
          </a:prstGeom>
        </p:spPr>
        <p:txBody>
          <a:bodyPr vert="horz" lIns="0" tIns="0" rIns="0" bIns="0" rtlCol="0" anchor="t" anchorCtr="0">
            <a:noAutofit/>
          </a:bodyPr>
          <a:lstStyle>
            <a:lvl1pPr>
              <a:defRPr sz="4600">
                <a:solidFill>
                  <a:schemeClr val="bg2"/>
                </a:solidFill>
              </a:defRPr>
            </a:lvl1pPr>
          </a:lstStyle>
          <a:p>
            <a:r>
              <a:rPr lang="en-US"/>
              <a:t>Click to edit Master title style</a:t>
            </a:r>
          </a:p>
        </p:txBody>
      </p:sp>
      <p:sp>
        <p:nvSpPr>
          <p:cNvPr id="13" name="Subtitle 2"/>
          <p:cNvSpPr>
            <a:spLocks noGrp="1"/>
          </p:cNvSpPr>
          <p:nvPr>
            <p:ph type="subTitle" idx="10" hasCustomPrompt="1"/>
          </p:nvPr>
        </p:nvSpPr>
        <p:spPr>
          <a:xfrm>
            <a:off x="912422" y="5785150"/>
            <a:ext cx="7970400" cy="302944"/>
          </a:xfrm>
          <a:prstGeom prst="rect">
            <a:avLst/>
          </a:prstGeom>
        </p:spPr>
        <p:txBody>
          <a:bodyPr lIns="0" rIns="0">
            <a:noAutofit/>
          </a:bodyPr>
          <a:lstStyle>
            <a:lvl1pPr marL="0" indent="0" algn="l">
              <a:spcBef>
                <a:spcPts val="0"/>
              </a:spcBef>
              <a:buNone/>
              <a:defRPr sz="1600" spc="600"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15" name="TextBox 14"/>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tat/Callout +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F444AE-2978-3E4D-9B30-C3E5A138F583}"/>
              </a:ext>
            </a:extLst>
          </p:cNvPr>
          <p:cNvSpPr/>
          <p:nvPr userDrawn="1"/>
        </p:nvSpPr>
        <p:spPr>
          <a:xfrm>
            <a:off x="5200650" y="0"/>
            <a:ext cx="6991349" cy="6858000"/>
          </a:xfrm>
          <a:prstGeom prst="rect">
            <a:avLst/>
          </a:prstGeom>
          <a:solidFill>
            <a:srgbClr val="809B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09B86"/>
              </a:solidFill>
            </a:endParaRPr>
          </a:p>
        </p:txBody>
      </p:sp>
      <p:cxnSp>
        <p:nvCxnSpPr>
          <p:cNvPr id="11" name="Straight Connector 10">
            <a:extLst>
              <a:ext uri="{FF2B5EF4-FFF2-40B4-BE49-F238E27FC236}">
                <a16:creationId xmlns:a16="http://schemas.microsoft.com/office/drawing/2014/main" id="{F0AD0FDF-C196-DE4C-97CC-689088600A34}"/>
              </a:ext>
            </a:extLst>
          </p:cNvPr>
          <p:cNvCxnSpPr/>
          <p:nvPr userDrawn="1"/>
        </p:nvCxnSpPr>
        <p:spPr>
          <a:xfrm>
            <a:off x="9217910" y="0"/>
            <a:ext cx="0" cy="108585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17903F3-EDCF-E74D-A341-A89055D147A7}"/>
              </a:ext>
            </a:extLst>
          </p:cNvPr>
          <p:cNvCxnSpPr/>
          <p:nvPr userDrawn="1"/>
        </p:nvCxnSpPr>
        <p:spPr>
          <a:xfrm>
            <a:off x="7075914" y="0"/>
            <a:ext cx="0" cy="108585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597402D-3C25-6644-98B2-360AD93D92DA}"/>
              </a:ext>
            </a:extLst>
          </p:cNvPr>
          <p:cNvCxnSpPr/>
          <p:nvPr userDrawn="1"/>
        </p:nvCxnSpPr>
        <p:spPr>
          <a:xfrm>
            <a:off x="11378777" y="0"/>
            <a:ext cx="0" cy="4586288"/>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0AD0FDF-C196-DE4C-97CC-689088600A34}"/>
              </a:ext>
            </a:extLst>
          </p:cNvPr>
          <p:cNvCxnSpPr/>
          <p:nvPr userDrawn="1"/>
        </p:nvCxnSpPr>
        <p:spPr>
          <a:xfrm>
            <a:off x="9188174" y="5924550"/>
            <a:ext cx="0" cy="1360516"/>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17903F3-EDCF-E74D-A341-A89055D147A7}"/>
              </a:ext>
            </a:extLst>
          </p:cNvPr>
          <p:cNvCxnSpPr/>
          <p:nvPr userDrawn="1"/>
        </p:nvCxnSpPr>
        <p:spPr>
          <a:xfrm>
            <a:off x="7046178" y="5924550"/>
            <a:ext cx="0" cy="1360516"/>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90417" y="4856146"/>
            <a:ext cx="822960" cy="819912"/>
          </a:xfrm>
          <a:prstGeom prst="rect">
            <a:avLst/>
          </a:prstGeom>
        </p:spPr>
      </p:pic>
      <p:cxnSp>
        <p:nvCxnSpPr>
          <p:cNvPr id="17" name="Straight Connector 16">
            <a:extLst>
              <a:ext uri="{FF2B5EF4-FFF2-40B4-BE49-F238E27FC236}">
                <a16:creationId xmlns:a16="http://schemas.microsoft.com/office/drawing/2014/main" id="{F0AD0FDF-C196-DE4C-97CC-689088600A34}"/>
              </a:ext>
            </a:extLst>
          </p:cNvPr>
          <p:cNvCxnSpPr/>
          <p:nvPr userDrawn="1"/>
        </p:nvCxnSpPr>
        <p:spPr>
          <a:xfrm>
            <a:off x="11361038" y="5924550"/>
            <a:ext cx="0" cy="1360516"/>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Picture Placeholder 2">
            <a:extLst>
              <a:ext uri="{FF2B5EF4-FFF2-40B4-BE49-F238E27FC236}">
                <a16:creationId xmlns:a16="http://schemas.microsoft.com/office/drawing/2014/main" id="{0408210A-65BB-7F44-9ADE-1EB0F57A55EB}"/>
              </a:ext>
            </a:extLst>
          </p:cNvPr>
          <p:cNvSpPr>
            <a:spLocks noGrp="1"/>
          </p:cNvSpPr>
          <p:nvPr>
            <p:ph type="pic" idx="1"/>
          </p:nvPr>
        </p:nvSpPr>
        <p:spPr>
          <a:xfrm>
            <a:off x="-1" y="14288"/>
            <a:ext cx="5200651" cy="684371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4" name="Title Placeholder 19"/>
          <p:cNvSpPr>
            <a:spLocks noGrp="1"/>
          </p:cNvSpPr>
          <p:nvPr>
            <p:ph type="title" hasCustomPrompt="1"/>
          </p:nvPr>
        </p:nvSpPr>
        <p:spPr>
          <a:xfrm>
            <a:off x="6512215" y="1400297"/>
            <a:ext cx="4561049" cy="4268190"/>
          </a:xfrm>
          <a:prstGeom prst="rect">
            <a:avLst/>
          </a:prstGeom>
        </p:spPr>
        <p:txBody>
          <a:bodyPr vert="horz" lIns="0" tIns="0" rIns="0" bIns="0" rtlCol="0" anchor="t" anchorCtr="0">
            <a:noAutofit/>
          </a:bodyPr>
          <a:lstStyle>
            <a:lvl1pPr marL="0" marR="0" indent="0" algn="l" defTabSz="914400" rtl="0" eaLnBrk="1" fontAlgn="auto" latinLnBrk="0" hangingPunct="1">
              <a:lnSpc>
                <a:spcPct val="90000"/>
              </a:lnSpc>
              <a:spcBef>
                <a:spcPct val="0"/>
              </a:spcBef>
              <a:spcAft>
                <a:spcPts val="0"/>
              </a:spcAft>
              <a:buClrTx/>
              <a:buSzTx/>
              <a:buFontTx/>
              <a:buNone/>
              <a:tabLst/>
              <a:defRPr sz="3800" baseline="0">
                <a:solidFill>
                  <a:schemeClr val="bg1"/>
                </a:solidFill>
              </a:defRPr>
            </a:lvl1pPr>
          </a:lstStyle>
          <a:p>
            <a:pPr>
              <a:lnSpc>
                <a:spcPts val="4860"/>
              </a:lnSpc>
            </a:pPr>
            <a:r>
              <a:rPr lang="en-US"/>
              <a:t>Click to edit text style </a:t>
            </a:r>
            <a:r>
              <a:rPr lang="en-US" sz="4000">
                <a:solidFill>
                  <a:schemeClr val="bg1"/>
                </a:solidFill>
                <a:latin typeface="Korolev Condensed" charset="0"/>
                <a:ea typeface="Korolev Condensed" charset="0"/>
                <a:cs typeface="Korolev Condensed" charset="0"/>
              </a:rPr>
              <a:t>pulvinar libero. </a:t>
            </a:r>
            <a:r>
              <a:rPr lang="en-US" sz="4000" err="1">
                <a:solidFill>
                  <a:schemeClr val="bg1"/>
                </a:solidFill>
                <a:latin typeface="Korolev Condensed" charset="0"/>
                <a:ea typeface="Korolev Condensed" charset="0"/>
                <a:cs typeface="Korolev Condensed" charset="0"/>
              </a:rPr>
              <a:t>Nulla</a:t>
            </a:r>
            <a:r>
              <a:rPr lang="en-US" sz="4000">
                <a:solidFill>
                  <a:schemeClr val="bg1"/>
                </a:solidFill>
                <a:latin typeface="Korolev Condensed" charset="0"/>
                <a:ea typeface="Korolev Condensed" charset="0"/>
                <a:cs typeface="Korolev Condensed" charset="0"/>
              </a:rPr>
              <a:t> </a:t>
            </a:r>
            <a:r>
              <a:rPr lang="en-US" sz="4000" err="1">
                <a:solidFill>
                  <a:schemeClr val="bg1"/>
                </a:solidFill>
                <a:latin typeface="Korolev Condensed" charset="0"/>
                <a:ea typeface="Korolev Condensed" charset="0"/>
                <a:cs typeface="Korolev Condensed" charset="0"/>
              </a:rPr>
              <a:t>tellus</a:t>
            </a:r>
            <a:r>
              <a:rPr lang="en-US" sz="4000">
                <a:solidFill>
                  <a:schemeClr val="bg1"/>
                </a:solidFill>
                <a:latin typeface="Korolev Condensed" charset="0"/>
                <a:ea typeface="Korolev Condensed" charset="0"/>
                <a:cs typeface="Korolev Condensed" charset="0"/>
              </a:rPr>
              <a:t> </a:t>
            </a:r>
            <a:r>
              <a:rPr lang="en-US" sz="4000" err="1">
                <a:solidFill>
                  <a:schemeClr val="bg1"/>
                </a:solidFill>
                <a:latin typeface="Korolev Condensed" charset="0"/>
                <a:ea typeface="Korolev Condensed" charset="0"/>
                <a:cs typeface="Korolev Condensed" charset="0"/>
              </a:rPr>
              <a:t>risus</a:t>
            </a:r>
            <a:r>
              <a:rPr lang="en-US" sz="4000">
                <a:solidFill>
                  <a:schemeClr val="bg1"/>
                </a:solidFill>
                <a:latin typeface="Korolev Condensed" charset="0"/>
                <a:ea typeface="Korolev Condensed" charset="0"/>
                <a:cs typeface="Korolev Condensed" charset="0"/>
              </a:rPr>
              <a:t>, semper in semper et condiment lorem ipsum dolor </a:t>
            </a:r>
            <a:r>
              <a:rPr lang="en-US" sz="4000" err="1">
                <a:solidFill>
                  <a:schemeClr val="bg1"/>
                </a:solidFill>
                <a:latin typeface="Korolev Condensed" charset="0"/>
                <a:ea typeface="Korolev Condensed" charset="0"/>
                <a:cs typeface="Korolev Condensed" charset="0"/>
              </a:rPr>
              <a:t>etum</a:t>
            </a:r>
            <a:r>
              <a:rPr lang="en-US" sz="4000">
                <a:solidFill>
                  <a:schemeClr val="bg1"/>
                </a:solidFill>
                <a:latin typeface="Korolev Condensed" charset="0"/>
                <a:ea typeface="Korolev Condensed" charset="0"/>
                <a:cs typeface="Korolev Condensed" charset="0"/>
              </a:rPr>
              <a:t>.</a:t>
            </a:r>
            <a:br>
              <a:rPr lang="en-US" sz="3800">
                <a:solidFill>
                  <a:schemeClr val="bg1"/>
                </a:solidFill>
                <a:latin typeface="Korolev Condensed" charset="0"/>
                <a:ea typeface="Korolev Condensed" charset="0"/>
                <a:cs typeface="Korolev Condensed" charset="0"/>
              </a:rPr>
            </a:br>
            <a:endParaRPr lang="en-US"/>
          </a:p>
        </p:txBody>
      </p:sp>
      <p:sp>
        <p:nvSpPr>
          <p:cNvPr id="26" name="TextBox 25"/>
          <p:cNvSpPr txBox="1"/>
          <p:nvPr userDrawn="1"/>
        </p:nvSpPr>
        <p:spPr>
          <a:xfrm>
            <a:off x="592542" y="5926124"/>
            <a:ext cx="374241" cy="267766"/>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12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1200" baseline="0" err="1">
              <a:solidFill>
                <a:schemeClr val="bg1"/>
              </a:solidFill>
              <a:latin typeface="Founders Grotesk Mono" charset="0"/>
              <a:ea typeface="Founders Grotesk Mono" charset="0"/>
              <a:cs typeface="Founders Grotesk Mono" charset="0"/>
            </a:endParaRPr>
          </a:p>
        </p:txBody>
      </p:sp>
    </p:spTree>
    <p:extLst>
      <p:ext uri="{BB962C8B-B14F-4D97-AF65-F5344CB8AC3E}">
        <p14:creationId xmlns:p14="http://schemas.microsoft.com/office/powerpoint/2010/main" val="37606168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Quote/Stat Call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8F444AE-2978-3E4D-9B30-C3E5A138F583}"/>
              </a:ext>
            </a:extLst>
          </p:cNvPr>
          <p:cNvSpPr/>
          <p:nvPr userDrawn="1"/>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accent5"/>
              </a:solidFill>
            </a:endParaRPr>
          </a:p>
        </p:txBody>
      </p:sp>
      <p:sp>
        <p:nvSpPr>
          <p:cNvPr id="12" name="Rectangle 11">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19487B97-E592-3340-AB90-BF3405F6D514}"/>
              </a:ext>
            </a:extLst>
          </p:cNvPr>
          <p:cNvPicPr>
            <a:picLocks noChangeAspect="1"/>
          </p:cNvPicPr>
          <p:nvPr userDrawn="1"/>
        </p:nvPicPr>
        <p:blipFill>
          <a:blip r:embed="rId2"/>
          <a:stretch>
            <a:fillRect/>
          </a:stretch>
        </p:blipFill>
        <p:spPr>
          <a:xfrm>
            <a:off x="9191623" y="612648"/>
            <a:ext cx="1709359" cy="431838"/>
          </a:xfrm>
          <a:prstGeom prst="rect">
            <a:avLst/>
          </a:prstGeom>
        </p:spPr>
      </p:pic>
      <p:sp>
        <p:nvSpPr>
          <p:cNvPr id="17" name="Text Placeholder 18"/>
          <p:cNvSpPr>
            <a:spLocks noGrp="1"/>
          </p:cNvSpPr>
          <p:nvPr>
            <p:ph type="body" sz="quarter" idx="16" hasCustomPrompt="1"/>
          </p:nvPr>
        </p:nvSpPr>
        <p:spPr>
          <a:xfrm>
            <a:off x="819528" y="1314451"/>
            <a:ext cx="10081454" cy="3971925"/>
          </a:xfrm>
          <a:prstGeom prst="rect">
            <a:avLst/>
          </a:prstGeom>
        </p:spPr>
        <p:txBody>
          <a:bodyPr lIns="0" tIns="0" rIns="0" bIns="0">
            <a:noAutofit/>
          </a:bodyPr>
          <a:lstStyle>
            <a:lvl1pPr marL="0" indent="0">
              <a:lnSpc>
                <a:spcPct val="150000"/>
              </a:lnSpc>
              <a:spcBef>
                <a:spcPts val="0"/>
              </a:spcBef>
              <a:buNone/>
              <a:defRPr sz="3000" b="0" baseline="0">
                <a:solidFill>
                  <a:schemeClr val="bg1"/>
                </a:solidFill>
              </a:defRPr>
            </a:lvl1pPr>
            <a:lvl2pPr>
              <a:defRPr sz="1400"/>
            </a:lvl2pPr>
            <a:lvl3pPr>
              <a:defRPr sz="1200"/>
            </a:lvl3pPr>
            <a:lvl4pPr>
              <a:defRPr sz="1100"/>
            </a:lvl4pPr>
            <a:lvl5pPr>
              <a:defRPr sz="1100"/>
            </a:lvl5pPr>
          </a:lstStyle>
          <a:p>
            <a:pPr lvl="0"/>
            <a:r>
              <a:rPr lang="en-US"/>
              <a:t>EDIT MASTER TEXT STYLES</a:t>
            </a:r>
          </a:p>
        </p:txBody>
      </p:sp>
      <p:sp>
        <p:nvSpPr>
          <p:cNvPr id="19" name="Subtitle 2"/>
          <p:cNvSpPr>
            <a:spLocks noGrp="1"/>
          </p:cNvSpPr>
          <p:nvPr>
            <p:ph type="subTitle" idx="1" hasCustomPrompt="1"/>
          </p:nvPr>
        </p:nvSpPr>
        <p:spPr>
          <a:xfrm>
            <a:off x="819528" y="5704948"/>
            <a:ext cx="7970400" cy="302944"/>
          </a:xfrm>
          <a:prstGeom prst="rect">
            <a:avLst/>
          </a:prstGeom>
        </p:spPr>
        <p:txBody>
          <a:bodyPr lIns="0" rIns="0">
            <a:noAutofit/>
          </a:bodyPr>
          <a:lstStyle>
            <a:lvl1pPr marL="0" indent="0" algn="l">
              <a:spcBef>
                <a:spcPts val="0"/>
              </a:spcBef>
              <a:buNone/>
              <a:defRPr sz="1400" b="1" spc="0" baseline="0">
                <a:solidFill>
                  <a:schemeClr val="bg1"/>
                </a:solidFill>
                <a:latin typeface="Poppins" charset="0"/>
                <a:ea typeface="Poppins" charset="0"/>
                <a:cs typeface="Poppins"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
        <p:nvSpPr>
          <p:cNvPr id="22" name="TextBox 21"/>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
        <p:nvSpPr>
          <p:cNvPr id="27"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bg2"/>
                </a:solidFill>
                <a:latin typeface="Poppins" charset="0"/>
                <a:ea typeface="Poppins" charset="0"/>
                <a:cs typeface="Poppins" charset="0"/>
              </a:defRPr>
            </a:lvl1pPr>
          </a:lstStyle>
          <a:p>
            <a:r>
              <a:rPr lang="en-US"/>
              <a:t>CLICK TO EDIT MASTER TITLE STYLE</a:t>
            </a:r>
          </a:p>
        </p:txBody>
      </p:sp>
    </p:spTree>
    <p:extLst>
      <p:ext uri="{BB962C8B-B14F-4D97-AF65-F5344CB8AC3E}">
        <p14:creationId xmlns:p14="http://schemas.microsoft.com/office/powerpoint/2010/main" val="3446965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18296" y="612648"/>
            <a:ext cx="1670112" cy="429768"/>
          </a:xfrm>
          <a:prstGeom prst="rect">
            <a:avLst/>
          </a:prstGeom>
        </p:spPr>
      </p:pic>
      <p:sp>
        <p:nvSpPr>
          <p:cNvPr id="20"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tx1"/>
                </a:solidFill>
                <a:latin typeface="Poppins" charset="0"/>
                <a:ea typeface="Poppins" charset="0"/>
                <a:cs typeface="Poppins" charset="0"/>
              </a:defRPr>
            </a:lvl1pPr>
          </a:lstStyle>
          <a:p>
            <a:r>
              <a:rPr lang="en-US"/>
              <a:t>CLICK TO EDIT MASTER TITLE STYLE</a:t>
            </a:r>
          </a:p>
        </p:txBody>
      </p:sp>
      <p:sp>
        <p:nvSpPr>
          <p:cNvPr id="21" name="Text Placeholder 2">
            <a:extLst>
              <a:ext uri="{FF2B5EF4-FFF2-40B4-BE49-F238E27FC236}">
                <a16:creationId xmlns:a16="http://schemas.microsoft.com/office/drawing/2014/main" id="{186E5981-D94B-E440-93BF-81E0D430A153}"/>
              </a:ext>
            </a:extLst>
          </p:cNvPr>
          <p:cNvSpPr>
            <a:spLocks noGrp="1"/>
          </p:cNvSpPr>
          <p:nvPr>
            <p:ph idx="1" hasCustomPrompt="1"/>
          </p:nvPr>
        </p:nvSpPr>
        <p:spPr>
          <a:xfrm>
            <a:off x="838200" y="1825625"/>
            <a:ext cx="10050208" cy="4351338"/>
          </a:xfrm>
          <a:prstGeom prst="rect">
            <a:avLst/>
          </a:prstGeom>
        </p:spPr>
        <p:txBody>
          <a:bodyPr vert="horz" lIns="91440" tIns="45720" rIns="91440" bIns="45720" rtlCol="0">
            <a:normAutofit/>
          </a:bodyPr>
          <a:lstStyle>
            <a:lvl1pPr>
              <a:lnSpc>
                <a:spcPct val="100000"/>
              </a:lnSpc>
              <a:defRPr spc="0" baseline="0">
                <a:latin typeface="Poppins" panose="00000500000000000000" pitchFamily="2" charset="0"/>
                <a:cs typeface="Poppins" panose="00000500000000000000" pitchFamily="2" charset="0"/>
              </a:defRPr>
            </a:lvl1pPr>
            <a:lvl2pPr>
              <a:lnSpc>
                <a:spcPct val="100000"/>
              </a:lnSpc>
              <a:defRPr sz="2400" b="0" baseline="0"/>
            </a:lvl2pPr>
            <a:lvl3pPr>
              <a:lnSpc>
                <a:spcPct val="100000"/>
              </a:lnSpc>
              <a:defRPr sz="2000" spc="0" baseline="0">
                <a:latin typeface="Poppins" panose="00000500000000000000" pitchFamily="2" charset="0"/>
                <a:cs typeface="Poppins" panose="00000500000000000000" pitchFamily="2" charset="0"/>
              </a:defRPr>
            </a:lvl3pPr>
            <a:lvl4pPr>
              <a:lnSpc>
                <a:spcPct val="100000"/>
              </a:lnSpc>
              <a:defRPr sz="1600" baseline="0"/>
            </a:lvl4pPr>
            <a:lvl5pPr>
              <a:lnSpc>
                <a:spcPct val="100000"/>
              </a:lnSpc>
              <a:defRPr sz="1400"/>
            </a:lvl5pPr>
            <a:lvl6pPr>
              <a:lnSpc>
                <a:spcPct val="100000"/>
              </a:lnSpc>
              <a:defRPr sz="1200" spc="0" baseline="0">
                <a:latin typeface="Poppins" panose="00000500000000000000" pitchFamily="2" charset="0"/>
              </a:defRPr>
            </a:lvl6pPr>
          </a:lstStyle>
          <a:p>
            <a:pPr lvl="0"/>
            <a:r>
              <a:rPr lang="en-US"/>
              <a:t>Edit master level slides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37362144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imple Bullet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F444AE-2978-3E4D-9B30-C3E5A138F583}"/>
              </a:ext>
            </a:extLst>
          </p:cNvPr>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Rectangle 3">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userDrawn="1"/>
        </p:nvSpPr>
        <p:spPr>
          <a:xfrm>
            <a:off x="10979559" y="5926124"/>
            <a:ext cx="374241" cy="267766"/>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12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1200" baseline="0" err="1">
              <a:solidFill>
                <a:schemeClr val="bg1"/>
              </a:solidFill>
              <a:latin typeface="Founders Grotesk Mono" charset="0"/>
              <a:ea typeface="Founders Grotesk Mono" charset="0"/>
              <a:cs typeface="Founders Grotesk Mono" charset="0"/>
            </a:endParaRPr>
          </a:p>
        </p:txBody>
      </p:sp>
      <p:sp>
        <p:nvSpPr>
          <p:cNvPr id="27" name="Subtitle 2"/>
          <p:cNvSpPr txBox="1">
            <a:spLocks/>
          </p:cNvSpPr>
          <p:nvPr userDrawn="1"/>
        </p:nvSpPr>
        <p:spPr>
          <a:xfrm>
            <a:off x="1683947" y="3454998"/>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29" name="Subtitle 2"/>
          <p:cNvSpPr txBox="1">
            <a:spLocks/>
          </p:cNvSpPr>
          <p:nvPr userDrawn="1"/>
        </p:nvSpPr>
        <p:spPr>
          <a:xfrm>
            <a:off x="1683947"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3" name="Subtitle 2"/>
          <p:cNvSpPr txBox="1">
            <a:spLocks/>
          </p:cNvSpPr>
          <p:nvPr userDrawn="1"/>
        </p:nvSpPr>
        <p:spPr>
          <a:xfrm>
            <a:off x="6935312" y="1885950"/>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7" name="Subtitle 2"/>
          <p:cNvSpPr txBox="1">
            <a:spLocks/>
          </p:cNvSpPr>
          <p:nvPr userDrawn="1"/>
        </p:nvSpPr>
        <p:spPr>
          <a:xfrm>
            <a:off x="6935312"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pic>
        <p:nvPicPr>
          <p:cNvPr id="31" name="Picture 3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18296" y="612648"/>
            <a:ext cx="1670112" cy="429768"/>
          </a:xfrm>
          <a:prstGeom prst="rect">
            <a:avLst/>
          </a:prstGeom>
        </p:spPr>
      </p:pic>
      <p:sp>
        <p:nvSpPr>
          <p:cNvPr id="38"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tx1"/>
                </a:solidFill>
                <a:latin typeface="Poppins" charset="0"/>
                <a:ea typeface="Poppins" charset="0"/>
                <a:cs typeface="Poppins" charset="0"/>
              </a:defRPr>
            </a:lvl1pPr>
          </a:lstStyle>
          <a:p>
            <a:r>
              <a:rPr lang="en-US"/>
              <a:t>CLICK TO EDIT MASTER TITLE STYLE</a:t>
            </a:r>
          </a:p>
        </p:txBody>
      </p:sp>
      <p:sp>
        <p:nvSpPr>
          <p:cNvPr id="41" name="Text Placeholder 4"/>
          <p:cNvSpPr>
            <a:spLocks noGrp="1"/>
          </p:cNvSpPr>
          <p:nvPr>
            <p:ph type="body" sz="quarter" idx="10"/>
          </p:nvPr>
        </p:nvSpPr>
        <p:spPr>
          <a:xfrm>
            <a:off x="796766" y="1618300"/>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0" name="TextBox 59"/>
          <p:cNvSpPr txBox="1"/>
          <p:nvPr userDrawn="1"/>
        </p:nvSpPr>
        <p:spPr>
          <a:xfrm>
            <a:off x="11131959" y="60785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tx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tx1"/>
              </a:solidFill>
              <a:latin typeface="Founders Grotesk Mono" charset="0"/>
              <a:ea typeface="Founders Grotesk Mono" charset="0"/>
              <a:cs typeface="Founders Grotesk Mono" charset="0"/>
            </a:endParaRPr>
          </a:p>
        </p:txBody>
      </p:sp>
      <p:sp>
        <p:nvSpPr>
          <p:cNvPr id="61" name="Text Placeholder 4"/>
          <p:cNvSpPr>
            <a:spLocks noGrp="1"/>
          </p:cNvSpPr>
          <p:nvPr>
            <p:ph type="body" sz="quarter" idx="16"/>
          </p:nvPr>
        </p:nvSpPr>
        <p:spPr>
          <a:xfrm>
            <a:off x="796766" y="3178883"/>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2" name="Text Placeholder 4"/>
          <p:cNvSpPr>
            <a:spLocks noGrp="1"/>
          </p:cNvSpPr>
          <p:nvPr>
            <p:ph type="body" sz="quarter" idx="17"/>
          </p:nvPr>
        </p:nvSpPr>
        <p:spPr>
          <a:xfrm>
            <a:off x="796766" y="4704400"/>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3" name="Text Placeholder 4"/>
          <p:cNvSpPr>
            <a:spLocks noGrp="1"/>
          </p:cNvSpPr>
          <p:nvPr>
            <p:ph type="body" sz="quarter" idx="18"/>
          </p:nvPr>
        </p:nvSpPr>
        <p:spPr>
          <a:xfrm>
            <a:off x="5863232" y="1618300"/>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4" name="Text Placeholder 4"/>
          <p:cNvSpPr>
            <a:spLocks noGrp="1"/>
          </p:cNvSpPr>
          <p:nvPr>
            <p:ph type="body" sz="quarter" idx="19"/>
          </p:nvPr>
        </p:nvSpPr>
        <p:spPr>
          <a:xfrm>
            <a:off x="5863232" y="3178883"/>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
        <p:nvSpPr>
          <p:cNvPr id="65" name="Text Placeholder 4"/>
          <p:cNvSpPr>
            <a:spLocks noGrp="1"/>
          </p:cNvSpPr>
          <p:nvPr>
            <p:ph type="body" sz="quarter" idx="20"/>
          </p:nvPr>
        </p:nvSpPr>
        <p:spPr>
          <a:xfrm>
            <a:off x="5863232" y="4704400"/>
            <a:ext cx="4427140" cy="1249402"/>
          </a:xfrm>
        </p:spPr>
        <p:txBody>
          <a:bodyPr>
            <a:noAutofit/>
          </a:bodyPr>
          <a:lstStyle>
            <a:lvl1pPr>
              <a:defRPr sz="1800" spc="0">
                <a:latin typeface="Poppins" charset="0"/>
                <a:ea typeface="Poppins" charset="0"/>
                <a:cs typeface="Poppins" charset="0"/>
              </a:defRPr>
            </a:lvl1pPr>
          </a:lstStyle>
          <a:p>
            <a:pPr lvl="0"/>
            <a:r>
              <a:rPr lang="en-US"/>
              <a:t>Click to edit Master text styles</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mage +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96BE60-B8E1-7945-A525-FF637BC6CFE3}"/>
              </a:ext>
            </a:extLst>
          </p:cNvPr>
          <p:cNvSpPr/>
          <p:nvPr userDrawn="1"/>
        </p:nvSpPr>
        <p:spPr>
          <a:xfrm>
            <a:off x="10287789" y="0"/>
            <a:ext cx="190421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414" y="5441932"/>
            <a:ext cx="822960" cy="819912"/>
          </a:xfrm>
          <a:prstGeom prst="rect">
            <a:avLst/>
          </a:prstGeom>
        </p:spPr>
      </p:pic>
      <p:sp>
        <p:nvSpPr>
          <p:cNvPr id="15" name="Picture Placeholder 2">
            <a:extLst>
              <a:ext uri="{FF2B5EF4-FFF2-40B4-BE49-F238E27FC236}">
                <a16:creationId xmlns:a16="http://schemas.microsoft.com/office/drawing/2014/main" id="{0408210A-65BB-7F44-9ADE-1EB0F57A55EB}"/>
              </a:ext>
            </a:extLst>
          </p:cNvPr>
          <p:cNvSpPr>
            <a:spLocks noGrp="1"/>
          </p:cNvSpPr>
          <p:nvPr>
            <p:ph type="pic" idx="1"/>
          </p:nvPr>
        </p:nvSpPr>
        <p:spPr>
          <a:xfrm>
            <a:off x="-1" y="14288"/>
            <a:ext cx="10287789" cy="684371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7" name="Subtitle 2"/>
          <p:cNvSpPr>
            <a:spLocks noGrp="1"/>
          </p:cNvSpPr>
          <p:nvPr>
            <p:ph type="subTitle" idx="10" hasCustomPrompt="1"/>
          </p:nvPr>
        </p:nvSpPr>
        <p:spPr>
          <a:xfrm>
            <a:off x="10641206" y="612648"/>
            <a:ext cx="1197375" cy="738714"/>
          </a:xfrm>
          <a:prstGeom prst="rect">
            <a:avLst/>
          </a:prstGeom>
        </p:spPr>
        <p:txBody>
          <a:bodyPr lIns="0" rIns="0">
            <a:noAutofit/>
          </a:bodyPr>
          <a:lstStyle>
            <a:lvl1pPr marL="0" indent="0" algn="l">
              <a:spcBef>
                <a:spcPts val="0"/>
              </a:spcBef>
              <a:buNone/>
              <a:defRPr sz="1200" b="1" spc="0" baseline="0">
                <a:solidFill>
                  <a:schemeClr val="bg1"/>
                </a:solidFill>
                <a:latin typeface="Poppins" charset="0"/>
                <a:ea typeface="Poppins" charset="0"/>
                <a:cs typeface="Poppins"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text styles</a:t>
            </a:r>
            <a:endParaRPr lang="en-GB"/>
          </a:p>
        </p:txBody>
      </p:sp>
    </p:spTree>
    <p:extLst>
      <p:ext uri="{BB962C8B-B14F-4D97-AF65-F5344CB8AC3E}">
        <p14:creationId xmlns:p14="http://schemas.microsoft.com/office/powerpoint/2010/main" val="29614255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Blank_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ubtitle 2"/>
          <p:cNvSpPr txBox="1">
            <a:spLocks/>
          </p:cNvSpPr>
          <p:nvPr userDrawn="1"/>
        </p:nvSpPr>
        <p:spPr>
          <a:xfrm>
            <a:off x="1683947" y="3454998"/>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29" name="Subtitle 2"/>
          <p:cNvSpPr txBox="1">
            <a:spLocks/>
          </p:cNvSpPr>
          <p:nvPr userDrawn="1"/>
        </p:nvSpPr>
        <p:spPr>
          <a:xfrm>
            <a:off x="1683947"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3" name="Subtitle 2"/>
          <p:cNvSpPr txBox="1">
            <a:spLocks/>
          </p:cNvSpPr>
          <p:nvPr userDrawn="1"/>
        </p:nvSpPr>
        <p:spPr>
          <a:xfrm>
            <a:off x="6935312" y="1885950"/>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5" name="Subtitle 2"/>
          <p:cNvSpPr txBox="1">
            <a:spLocks/>
          </p:cNvSpPr>
          <p:nvPr userDrawn="1"/>
        </p:nvSpPr>
        <p:spPr>
          <a:xfrm>
            <a:off x="6935312" y="3454998"/>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sp>
        <p:nvSpPr>
          <p:cNvPr id="57" name="Subtitle 2"/>
          <p:cNvSpPr txBox="1">
            <a:spLocks/>
          </p:cNvSpPr>
          <p:nvPr userDrawn="1"/>
        </p:nvSpPr>
        <p:spPr>
          <a:xfrm>
            <a:off x="6935312" y="5127577"/>
            <a:ext cx="3330966" cy="857250"/>
          </a:xfrm>
          <a:prstGeom prst="rect">
            <a:avLst/>
          </a:prstGeom>
        </p:spPr>
        <p:txBody>
          <a:bodyPr vert="horz" lIns="0" tIns="45720" rIns="0" bIns="45720" rtlCol="0">
            <a:noAutofit/>
          </a:bodyPr>
          <a:lstStyle>
            <a:lvl1pPr marL="0" indent="0" algn="l" defTabSz="914400" rtl="0" eaLnBrk="1" latinLnBrk="0" hangingPunct="1">
              <a:lnSpc>
                <a:spcPct val="90000"/>
              </a:lnSpc>
              <a:spcBef>
                <a:spcPts val="0"/>
              </a:spcBef>
              <a:buFont typeface="Wingdings" charset="2"/>
              <a:buNone/>
              <a:defRPr sz="1600" kern="1200" spc="600" baseline="0">
                <a:solidFill>
                  <a:schemeClr val="bg2"/>
                </a:solidFill>
                <a:latin typeface="Founders Grotesk Mono" charset="0"/>
                <a:ea typeface="Founders Grotesk Mono" charset="0"/>
                <a:cs typeface="Founders Grotesk Mono" charset="0"/>
              </a:defRPr>
            </a:lvl1pPr>
            <a:lvl2pPr marL="457200" indent="0" algn="ctr" defTabSz="914400" rtl="0" eaLnBrk="1" latinLnBrk="0" hangingPunct="1">
              <a:lnSpc>
                <a:spcPct val="90000"/>
              </a:lnSpc>
              <a:spcBef>
                <a:spcPts val="500"/>
              </a:spcBef>
              <a:buFont typeface="Wingdings" charset="2"/>
              <a:buNone/>
              <a:defRPr sz="1200" b="1" kern="1200">
                <a:solidFill>
                  <a:schemeClr val="tx1">
                    <a:tint val="75000"/>
                  </a:schemeClr>
                </a:solidFill>
                <a:latin typeface="Poppins" charset="0"/>
                <a:ea typeface="Poppins" charset="0"/>
                <a:cs typeface="Poppins" charset="0"/>
              </a:defRPr>
            </a:lvl2pPr>
            <a:lvl3pPr marL="914400" indent="0" algn="ctr" defTabSz="914400" rtl="0" eaLnBrk="1" latinLnBrk="0" hangingPunct="1">
              <a:lnSpc>
                <a:spcPct val="90000"/>
              </a:lnSpc>
              <a:spcBef>
                <a:spcPts val="500"/>
              </a:spcBef>
              <a:buFont typeface="Wingdings" charset="2"/>
              <a:buNone/>
              <a:defRPr sz="1800" b="0" i="0" kern="1200" spc="600">
                <a:solidFill>
                  <a:schemeClr val="tx1">
                    <a:tint val="75000"/>
                  </a:schemeClr>
                </a:solidFill>
                <a:latin typeface="Founders Grotesk Mono" charset="0"/>
                <a:ea typeface="Founders Grotesk Mono" charset="0"/>
                <a:cs typeface="Founders Grotesk Mono" charset="0"/>
              </a:defRPr>
            </a:lvl3pPr>
            <a:lvl4pPr marL="1371600" indent="0" algn="ctr" defTabSz="914400" rtl="0" eaLnBrk="1" latinLnBrk="0" hangingPunct="1">
              <a:lnSpc>
                <a:spcPct val="90000"/>
              </a:lnSpc>
              <a:spcBef>
                <a:spcPts val="500"/>
              </a:spcBef>
              <a:buFont typeface="Wingdings" charset="2"/>
              <a:buNone/>
              <a:defRPr sz="1400" b="0" i="0" kern="1200" spc="0">
                <a:solidFill>
                  <a:schemeClr val="tx1">
                    <a:tint val="75000"/>
                  </a:schemeClr>
                </a:solidFill>
                <a:latin typeface="Poppins" charset="0"/>
                <a:ea typeface="Poppins" charset="0"/>
                <a:cs typeface="Poppins" charset="0"/>
              </a:defRPr>
            </a:lvl4pPr>
            <a:lvl5pPr marL="1828800" indent="0" algn="ctr" defTabSz="914400" rtl="0" eaLnBrk="1" latinLnBrk="0" hangingPunct="1">
              <a:lnSpc>
                <a:spcPct val="90000"/>
              </a:lnSpc>
              <a:spcBef>
                <a:spcPts val="500"/>
              </a:spcBef>
              <a:buFont typeface="Wingdings" charset="2"/>
              <a:buNone/>
              <a:defRPr sz="1200" b="0" i="0" kern="1200">
                <a:solidFill>
                  <a:schemeClr val="tx1">
                    <a:tint val="75000"/>
                  </a:schemeClr>
                </a:solidFill>
                <a:latin typeface="Poppins Light" charset="0"/>
                <a:ea typeface="Poppins Light" charset="0"/>
                <a:cs typeface="Poppins Light" charset="0"/>
              </a:defRPr>
            </a:lvl5pPr>
            <a:lvl6pPr marL="2286000" indent="0" algn="ctr" defTabSz="914400" rtl="0" eaLnBrk="1" latinLnBrk="0" hangingPunct="1">
              <a:lnSpc>
                <a:spcPct val="90000"/>
              </a:lnSpc>
              <a:spcBef>
                <a:spcPts val="500"/>
              </a:spcBef>
              <a:buFont typeface="Arial" panose="020B0604020202020204" pitchFamily="34" charset="0"/>
              <a:buNone/>
              <a:defRPr sz="1200" kern="1200" spc="600">
                <a:solidFill>
                  <a:schemeClr val="tx1">
                    <a:tint val="75000"/>
                  </a:schemeClr>
                </a:solidFill>
                <a:latin typeface="Founders Grotesk Mono" charset="0"/>
                <a:ea typeface="Founders Grotesk Mono" charset="0"/>
                <a:cs typeface="Founders Grotesk Mono" charset="0"/>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400" spc="0">
                <a:solidFill>
                  <a:schemeClr val="bg1"/>
                </a:solidFill>
                <a:latin typeface="Poppins" charset="0"/>
                <a:ea typeface="Poppins" charset="0"/>
                <a:cs typeface="Poppins" charset="0"/>
              </a:rPr>
              <a:t>Click to edit master text styles</a:t>
            </a:r>
            <a:endParaRPr lang="en-GB" sz="1400" spc="0">
              <a:solidFill>
                <a:schemeClr val="bg1"/>
              </a:solidFill>
              <a:latin typeface="Poppins" charset="0"/>
              <a:ea typeface="Poppins" charset="0"/>
              <a:cs typeface="Poppins" charset="0"/>
            </a:endParaRPr>
          </a:p>
        </p:txBody>
      </p:sp>
      <p:pic>
        <p:nvPicPr>
          <p:cNvPr id="31" name="Picture 3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18296" y="612648"/>
            <a:ext cx="1670112" cy="429768"/>
          </a:xfrm>
          <a:prstGeom prst="rect">
            <a:avLst/>
          </a:prstGeom>
        </p:spPr>
      </p:pic>
      <p:sp>
        <p:nvSpPr>
          <p:cNvPr id="18"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tx1"/>
                </a:solidFill>
                <a:latin typeface="Poppins" charset="0"/>
                <a:ea typeface="Poppins" charset="0"/>
                <a:cs typeface="Poppins" charset="0"/>
              </a:defRPr>
            </a:lvl1pPr>
          </a:lstStyle>
          <a:p>
            <a:r>
              <a:rPr lang="en-US"/>
              <a:t>CLICK TO EDIT MASTER TITLE STYLE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_bla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F444AE-2978-3E4D-9B30-C3E5A138F583}"/>
              </a:ext>
            </a:extLst>
          </p:cNvPr>
          <p:cNvSpPr/>
          <p:nvPr userDrawn="1"/>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Rectangle 3">
            <a:extLst>
              <a:ext uri="{FF2B5EF4-FFF2-40B4-BE49-F238E27FC236}">
                <a16:creationId xmlns:a16="http://schemas.microsoft.com/office/drawing/2014/main" id="{1C96BE60-B8E1-7945-A525-FF637BC6CFE3}"/>
              </a:ext>
            </a:extLst>
          </p:cNvPr>
          <p:cNvSpPr/>
          <p:nvPr userDrawn="1"/>
        </p:nvSpPr>
        <p:spPr>
          <a:xfrm>
            <a:off x="11977685" y="0"/>
            <a:ext cx="214315" cy="68580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9487B97-E592-3340-AB90-BF3405F6D514}"/>
              </a:ext>
            </a:extLst>
          </p:cNvPr>
          <p:cNvPicPr>
            <a:picLocks noChangeAspect="1"/>
          </p:cNvPicPr>
          <p:nvPr userDrawn="1"/>
        </p:nvPicPr>
        <p:blipFill>
          <a:blip r:embed="rId2"/>
          <a:stretch>
            <a:fillRect/>
          </a:stretch>
        </p:blipFill>
        <p:spPr>
          <a:xfrm>
            <a:off x="9191623" y="616614"/>
            <a:ext cx="1709359" cy="431838"/>
          </a:xfrm>
          <a:prstGeom prst="rect">
            <a:avLst/>
          </a:prstGeom>
        </p:spPr>
      </p:pic>
      <p:sp>
        <p:nvSpPr>
          <p:cNvPr id="23" name="TextBox 22"/>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bg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bg1"/>
              </a:solidFill>
              <a:latin typeface="Founders Grotesk Mono" charset="0"/>
              <a:ea typeface="Founders Grotesk Mono" charset="0"/>
              <a:cs typeface="Founders Grotesk Mono" charset="0"/>
            </a:endParaRPr>
          </a:p>
        </p:txBody>
      </p:sp>
      <p:sp>
        <p:nvSpPr>
          <p:cNvPr id="68" name="Title Placeholder 19"/>
          <p:cNvSpPr>
            <a:spLocks noGrp="1"/>
          </p:cNvSpPr>
          <p:nvPr>
            <p:ph type="title" hasCustomPrompt="1"/>
          </p:nvPr>
        </p:nvSpPr>
        <p:spPr>
          <a:xfrm>
            <a:off x="848104" y="685055"/>
            <a:ext cx="7970400" cy="330855"/>
          </a:xfrm>
          <a:prstGeom prst="rect">
            <a:avLst/>
          </a:prstGeom>
        </p:spPr>
        <p:txBody>
          <a:bodyPr vert="horz" lIns="0" tIns="0" rIns="0" bIns="0" rtlCol="0" anchor="t" anchorCtr="0">
            <a:noAutofit/>
          </a:bodyPr>
          <a:lstStyle>
            <a:lvl1pPr>
              <a:defRPr sz="2200" spc="0">
                <a:solidFill>
                  <a:schemeClr val="bg1"/>
                </a:solidFill>
                <a:latin typeface="Poppins" charset="0"/>
                <a:ea typeface="Poppins" charset="0"/>
                <a:cs typeface="Poppins" charset="0"/>
              </a:defRPr>
            </a:lvl1pPr>
          </a:lstStyle>
          <a:p>
            <a:r>
              <a:rPr lang="en-US"/>
              <a:t>CLICK TO EDIT MASTER TITLE STYLE</a:t>
            </a:r>
          </a:p>
        </p:txBody>
      </p:sp>
    </p:spTree>
    <p:extLst>
      <p:ext uri="{BB962C8B-B14F-4D97-AF65-F5344CB8AC3E}">
        <p14:creationId xmlns:p14="http://schemas.microsoft.com/office/powerpoint/2010/main" val="38745849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‹Nr.›</a:t>
            </a:fld>
            <a:endParaRPr/>
          </a:p>
        </p:txBody>
      </p:sp>
    </p:spTree>
    <p:extLst>
      <p:ext uri="{BB962C8B-B14F-4D97-AF65-F5344CB8AC3E}">
        <p14:creationId xmlns:p14="http://schemas.microsoft.com/office/powerpoint/2010/main" val="5132222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‹Nr.›</a:t>
            </a:fld>
            <a:endParaRPr/>
          </a:p>
        </p:txBody>
      </p:sp>
    </p:spTree>
    <p:extLst>
      <p:ext uri="{BB962C8B-B14F-4D97-AF65-F5344CB8AC3E}">
        <p14:creationId xmlns:p14="http://schemas.microsoft.com/office/powerpoint/2010/main" val="7145349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7986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473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933837-B3AF-3E4A-8926-2D8E0920BD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z="2200" b="1">
                <a:latin typeface="Poppins" charset="0"/>
                <a:ea typeface="Poppins" charset="0"/>
                <a:cs typeface="Poppins" charset="0"/>
              </a:rPr>
              <a:t>SUBTITLE FOR BULLETED CONTENT GOES HERE</a:t>
            </a:r>
            <a:endParaRPr lang="en-US" sz="2200">
              <a:latin typeface="Poppins" charset="0"/>
              <a:ea typeface="Poppins" charset="0"/>
              <a:cs typeface="Poppins" charset="0"/>
            </a:endParaRPr>
          </a:p>
        </p:txBody>
      </p:sp>
      <p:sp>
        <p:nvSpPr>
          <p:cNvPr id="3" name="Text Placeholder 2">
            <a:extLst>
              <a:ext uri="{FF2B5EF4-FFF2-40B4-BE49-F238E27FC236}">
                <a16:creationId xmlns:a16="http://schemas.microsoft.com/office/drawing/2014/main" id="{186E5981-D94B-E440-93BF-81E0D430A1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level slides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extBox 3"/>
          <p:cNvSpPr txBox="1"/>
          <p:nvPr/>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tx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tx1"/>
              </a:solidFill>
              <a:latin typeface="Founders Grotesk Mono" charset="0"/>
              <a:ea typeface="Founders Grotesk Mono" charset="0"/>
              <a:cs typeface="Founders Grotesk Mono" charset="0"/>
            </a:endParaRPr>
          </a:p>
        </p:txBody>
      </p:sp>
      <p:sp>
        <p:nvSpPr>
          <p:cNvPr id="5" name="TextBox 4">
            <a:extLst>
              <a:ext uri="{FF2B5EF4-FFF2-40B4-BE49-F238E27FC236}">
                <a16:creationId xmlns:a16="http://schemas.microsoft.com/office/drawing/2014/main" id="{28A4299C-245E-19F1-0380-4D7555F852B2}"/>
              </a:ext>
            </a:extLst>
          </p:cNvPr>
          <p:cNvSpPr txBox="1"/>
          <p:nvPr userDrawn="1"/>
        </p:nvSpPr>
        <p:spPr>
          <a:xfrm>
            <a:off x="10979559" y="5926124"/>
            <a:ext cx="374241" cy="223907"/>
          </a:xfrm>
          <a:prstGeom prst="rect">
            <a:avLst/>
          </a:prstGeom>
          <a:noFill/>
        </p:spPr>
        <p:txBody>
          <a:bodyPr wrap="square" lIns="0" rIns="0" rtlCol="0">
            <a:spAutoFit/>
          </a:bodyPr>
          <a:lstStyle/>
          <a:p>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fld id="{F74E2B2C-6B04-428F-A729-DFC76BD662BB}" type="slidenum">
              <a:rPr lang="en-GB" sz="900" kern="1200" baseline="0" smtClean="0">
                <a:solidFill>
                  <a:schemeClr val="tx1"/>
                </a:solidFill>
                <a:latin typeface="Founders Grotesk Mono" charset="0"/>
                <a:ea typeface="Founders Grotesk Mono" charset="0"/>
                <a:cs typeface="Founders Grotesk Mono" charset="0"/>
              </a:rPr>
              <a:pPr marL="0" marR="0" indent="0" algn="r" defTabSz="914400" rtl="0" eaLnBrk="1" fontAlgn="auto" latinLnBrk="0" hangingPunct="1">
                <a:lnSpc>
                  <a:spcPct val="95000"/>
                </a:lnSpc>
                <a:spcBef>
                  <a:spcPts val="0"/>
                </a:spcBef>
                <a:spcAft>
                  <a:spcPts val="0"/>
                </a:spcAft>
                <a:buClr>
                  <a:schemeClr val="bg2"/>
                </a:buClr>
                <a:buSzTx/>
                <a:buFont typeface="Wingdings" pitchFamily="2" charset="2"/>
                <a:buNone/>
                <a:tabLst/>
                <a:defRPr/>
              </a:pPr>
              <a:t>‹Nr.›</a:t>
            </a:fld>
            <a:endParaRPr lang="en-GB" sz="900" baseline="0" err="1">
              <a:solidFill>
                <a:schemeClr val="tx1"/>
              </a:solidFill>
              <a:latin typeface="Founders Grotesk Mono" charset="0"/>
              <a:ea typeface="Founders Grotesk Mono" charset="0"/>
              <a:cs typeface="Founders Grotesk Mono" charset="0"/>
            </a:endParaRPr>
          </a:p>
        </p:txBody>
      </p:sp>
    </p:spTree>
    <p:extLst>
      <p:ext uri="{BB962C8B-B14F-4D97-AF65-F5344CB8AC3E}">
        <p14:creationId xmlns:p14="http://schemas.microsoft.com/office/powerpoint/2010/main" val="305625626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49" r:id="rId15"/>
    <p:sldLayoutId id="2147483650" r:id="rId16"/>
    <p:sldLayoutId id="2147483651" r:id="rId17"/>
    <p:sldLayoutId id="2147483660" r:id="rId18"/>
    <p:sldLayoutId id="2147483661" r:id="rId19"/>
    <p:sldLayoutId id="2147483662" r:id="rId20"/>
    <p:sldLayoutId id="2147483652" r:id="rId21"/>
    <p:sldLayoutId id="2147483653" r:id="rId22"/>
    <p:sldLayoutId id="2147483655" r:id="rId23"/>
    <p:sldLayoutId id="2147483664" r:id="rId24"/>
    <p:sldLayoutId id="2147483656" r:id="rId25"/>
    <p:sldLayoutId id="2147483665" r:id="rId26"/>
    <p:sldLayoutId id="2147483654" r:id="rId27"/>
    <p:sldLayoutId id="2147483683" r:id="rId28"/>
    <p:sldLayoutId id="2147483684" r:id="rId29"/>
    <p:sldLayoutId id="2147483687" r:id="rId30"/>
  </p:sldLayoutIdLst>
  <p:txStyles>
    <p:titleStyle>
      <a:lvl1pPr algn="l" defTabSz="914400" rtl="0" eaLnBrk="1" latinLnBrk="0" hangingPunct="1">
        <a:lnSpc>
          <a:spcPct val="90000"/>
        </a:lnSpc>
        <a:spcBef>
          <a:spcPct val="0"/>
        </a:spcBef>
        <a:buNone/>
        <a:defRPr sz="4400" b="1" kern="1200">
          <a:solidFill>
            <a:schemeClr val="tx1"/>
          </a:solidFill>
          <a:latin typeface="Korolev Condensed" charset="0"/>
          <a:ea typeface="Korolev Condensed" charset="0"/>
          <a:cs typeface="Korolev Condensed" charset="0"/>
        </a:defRPr>
      </a:lvl1pPr>
    </p:titleStyle>
    <p:bodyStyle>
      <a:lvl1pPr marL="228600" indent="-228600" algn="l" defTabSz="914400" rtl="0" eaLnBrk="1" latinLnBrk="0" hangingPunct="1">
        <a:lnSpc>
          <a:spcPct val="100000"/>
        </a:lnSpc>
        <a:spcBef>
          <a:spcPts val="1000"/>
        </a:spcBef>
        <a:buFont typeface="Wingdings" charset="2"/>
        <a:buChar char="§"/>
        <a:defRPr sz="2800" kern="1200" spc="0" baseline="0">
          <a:solidFill>
            <a:schemeClr val="tx1"/>
          </a:solidFill>
          <a:latin typeface="Poppins" panose="00000500000000000000" pitchFamily="2" charset="0"/>
          <a:ea typeface="Poppins" panose="00000500000000000000" pitchFamily="2" charset="0"/>
          <a:cs typeface="Poppins" panose="00000500000000000000" pitchFamily="2" charset="0"/>
        </a:defRPr>
      </a:lvl1pPr>
      <a:lvl2pPr marL="685800" indent="-228600" algn="l" defTabSz="914400" rtl="0" eaLnBrk="1" latinLnBrk="0" hangingPunct="1">
        <a:lnSpc>
          <a:spcPct val="100000"/>
        </a:lnSpc>
        <a:spcBef>
          <a:spcPts val="500"/>
        </a:spcBef>
        <a:buFont typeface="Wingdings" charset="2"/>
        <a:buChar char="§"/>
        <a:defRPr sz="2400" b="0" kern="1200">
          <a:solidFill>
            <a:schemeClr val="tx1"/>
          </a:solidFill>
          <a:latin typeface="Poppins" charset="0"/>
          <a:ea typeface="Poppins" charset="0"/>
          <a:cs typeface="Poppins" charset="0"/>
        </a:defRPr>
      </a:lvl2pPr>
      <a:lvl3pPr marL="1143000" indent="-228600" algn="l" defTabSz="914400" rtl="0" eaLnBrk="1" latinLnBrk="0" hangingPunct="1">
        <a:lnSpc>
          <a:spcPct val="100000"/>
        </a:lnSpc>
        <a:spcBef>
          <a:spcPts val="500"/>
        </a:spcBef>
        <a:buFont typeface="Wingdings" charset="2"/>
        <a:buChar char="§"/>
        <a:defRPr sz="1800" b="0" i="0" kern="1200" spc="0" baseline="0">
          <a:solidFill>
            <a:schemeClr val="tx1"/>
          </a:solidFill>
          <a:latin typeface="Poppins" panose="00000500000000000000" pitchFamily="2" charset="0"/>
          <a:ea typeface="Founders Grotesk Mono" charset="0"/>
          <a:cs typeface="Founders Grotesk Mono" charset="0"/>
        </a:defRPr>
      </a:lvl3pPr>
      <a:lvl4pPr marL="1600200" indent="-228600" algn="l" defTabSz="914400" rtl="0" eaLnBrk="1" latinLnBrk="0" hangingPunct="1">
        <a:lnSpc>
          <a:spcPct val="100000"/>
        </a:lnSpc>
        <a:spcBef>
          <a:spcPts val="500"/>
        </a:spcBef>
        <a:buFont typeface="Wingdings" charset="2"/>
        <a:buChar char="§"/>
        <a:defRPr sz="1600" b="0" i="0" kern="1200" spc="0">
          <a:solidFill>
            <a:schemeClr val="tx1"/>
          </a:solidFill>
          <a:latin typeface="Poppins" charset="0"/>
          <a:ea typeface="Poppins" charset="0"/>
          <a:cs typeface="Poppins" charset="0"/>
        </a:defRPr>
      </a:lvl4pPr>
      <a:lvl5pPr marL="2057400" indent="-228600" algn="l" defTabSz="914400" rtl="0" eaLnBrk="1" latinLnBrk="0" hangingPunct="1">
        <a:lnSpc>
          <a:spcPct val="100000"/>
        </a:lnSpc>
        <a:spcBef>
          <a:spcPts val="500"/>
        </a:spcBef>
        <a:buFont typeface="Wingdings" charset="2"/>
        <a:buChar char="§"/>
        <a:defRPr sz="1400" b="0" i="0" kern="1200">
          <a:solidFill>
            <a:schemeClr val="tx1"/>
          </a:solidFill>
          <a:latin typeface="Poppins" panose="00000500000000000000" pitchFamily="2" charset="0"/>
          <a:ea typeface="Poppins" panose="00000500000000000000" pitchFamily="2" charset="0"/>
          <a:cs typeface="Poppins" panose="00000500000000000000" pitchFamily="2" charset="0"/>
        </a:defRPr>
      </a:lvl5pPr>
      <a:lvl6pPr marL="2514600" indent="-228600" algn="l" defTabSz="914400" rtl="0" eaLnBrk="1" latinLnBrk="0" hangingPunct="1">
        <a:lnSpc>
          <a:spcPct val="100000"/>
        </a:lnSpc>
        <a:spcBef>
          <a:spcPts val="500"/>
        </a:spcBef>
        <a:buFont typeface="Arial" panose="020B0604020202020204" pitchFamily="34" charset="0"/>
        <a:buChar char="•"/>
        <a:defRPr sz="1200" kern="1200" spc="0" baseline="0">
          <a:solidFill>
            <a:schemeClr val="tx1"/>
          </a:solidFill>
          <a:latin typeface="Poppins" panose="00000500000000000000" pitchFamily="2" charset="0"/>
          <a:ea typeface="Founders Grotesk Mono" charset="0"/>
          <a:cs typeface="Founders Grotesk Mono"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729166"/>
      </p:ext>
    </p:extLst>
  </p:cSld>
  <p:clrMap bg1="lt1" tx1="dk1" bg2="lt2" tx2="dk2" accent1="accent1" accent2="accent2" accent3="accent3" accent4="accent4" accent5="accent5" accent6="accent6" hlink="hlink" folHlink="folHlink"/>
  <p:sldLayoutIdLst>
    <p:sldLayoutId id="2147483686" r:id="rId1"/>
  </p:sldLayoutIdLst>
  <p:txStyles>
    <p:titleStyle>
      <a:lvl1pPr algn="l">
        <a:lnSpc>
          <a:spcPct val="90000"/>
        </a:lnSpc>
        <a:spcBef>
          <a:spcPts val="0"/>
        </a:spcBef>
        <a:buNone/>
        <a:defRPr sz="3520">
          <a:solidFill>
            <a:schemeClr val="tx1"/>
          </a:solidFill>
          <a:latin typeface="+mj-lt"/>
          <a:ea typeface="+mj-lt"/>
          <a:cs typeface="+mj-lt"/>
        </a:defRPr>
      </a:lvl1pPr>
    </p:titleStyle>
    <p:bodyStyle>
      <a:lvl1pPr marL="182880" indent="-182880" algn="l">
        <a:lnSpc>
          <a:spcPct val="90000"/>
        </a:lnSpc>
        <a:spcBef>
          <a:spcPts val="800"/>
        </a:spcBef>
        <a:buChar char="•"/>
        <a:defRPr sz="2240">
          <a:solidFill>
            <a:schemeClr val="tx1"/>
          </a:solidFill>
          <a:latin typeface="+mn-lt"/>
          <a:ea typeface="+mn-lt"/>
          <a:cs typeface="+mn-lt"/>
        </a:defRPr>
      </a:lvl1pPr>
      <a:lvl2pPr marL="548640" indent="-182880" algn="l">
        <a:lnSpc>
          <a:spcPct val="90000"/>
        </a:lnSpc>
        <a:spcBef>
          <a:spcPts val="400"/>
        </a:spcBef>
        <a:buChar char="•"/>
        <a:defRPr sz="1920">
          <a:solidFill>
            <a:schemeClr val="tx1"/>
          </a:solidFill>
          <a:latin typeface="+mn-lt"/>
          <a:ea typeface="+mn-lt"/>
          <a:cs typeface="+mn-lt"/>
        </a:defRPr>
      </a:lvl2pPr>
      <a:lvl3pPr marL="914400" indent="-182880" algn="l">
        <a:lnSpc>
          <a:spcPct val="90000"/>
        </a:lnSpc>
        <a:spcBef>
          <a:spcPts val="400"/>
        </a:spcBef>
        <a:buChar char="•"/>
        <a:defRPr sz="1600">
          <a:solidFill>
            <a:schemeClr val="tx1"/>
          </a:solidFill>
          <a:latin typeface="+mn-lt"/>
          <a:ea typeface="+mn-lt"/>
          <a:cs typeface="+mn-lt"/>
        </a:defRPr>
      </a:lvl3pPr>
      <a:lvl4pPr marL="1280160" indent="-182880" algn="l">
        <a:lnSpc>
          <a:spcPct val="90000"/>
        </a:lnSpc>
        <a:spcBef>
          <a:spcPts val="400"/>
        </a:spcBef>
        <a:buChar char="•"/>
        <a:defRPr sz="1440">
          <a:solidFill>
            <a:schemeClr val="tx1"/>
          </a:solidFill>
          <a:latin typeface="+mn-lt"/>
          <a:ea typeface="+mn-lt"/>
          <a:cs typeface="+mn-lt"/>
        </a:defRPr>
      </a:lvl4pPr>
      <a:lvl5pPr marL="1645920" indent="-182880" algn="l">
        <a:lnSpc>
          <a:spcPct val="90000"/>
        </a:lnSpc>
        <a:spcBef>
          <a:spcPts val="400"/>
        </a:spcBef>
        <a:buChar char="•"/>
        <a:defRPr sz="1440">
          <a:solidFill>
            <a:schemeClr val="tx1"/>
          </a:solidFill>
          <a:latin typeface="+mn-lt"/>
          <a:ea typeface="+mn-lt"/>
          <a:cs typeface="+mn-lt"/>
        </a:defRPr>
      </a:lvl5pPr>
      <a:lvl6pPr marL="2011680" indent="-182880" algn="l">
        <a:lnSpc>
          <a:spcPct val="90000"/>
        </a:lnSpc>
        <a:spcBef>
          <a:spcPts val="400"/>
        </a:spcBef>
        <a:buChar char="•"/>
        <a:defRPr sz="1440">
          <a:solidFill>
            <a:schemeClr val="tx1"/>
          </a:solidFill>
          <a:latin typeface="+mn-lt"/>
          <a:ea typeface="+mn-lt"/>
          <a:cs typeface="+mn-lt"/>
        </a:defRPr>
      </a:lvl6pPr>
      <a:lvl7pPr marL="2377440" indent="-182880" algn="l">
        <a:lnSpc>
          <a:spcPct val="90000"/>
        </a:lnSpc>
        <a:spcBef>
          <a:spcPts val="400"/>
        </a:spcBef>
        <a:buChar char="•"/>
        <a:defRPr sz="1440">
          <a:solidFill>
            <a:schemeClr val="tx1"/>
          </a:solidFill>
          <a:latin typeface="+mn-lt"/>
          <a:ea typeface="+mn-lt"/>
          <a:cs typeface="+mn-lt"/>
        </a:defRPr>
      </a:lvl7pPr>
      <a:lvl8pPr marL="2743200" indent="-182880" algn="l">
        <a:lnSpc>
          <a:spcPct val="90000"/>
        </a:lnSpc>
        <a:spcBef>
          <a:spcPts val="400"/>
        </a:spcBef>
        <a:buChar char="•"/>
        <a:defRPr sz="1440">
          <a:solidFill>
            <a:schemeClr val="tx1"/>
          </a:solidFill>
          <a:latin typeface="+mn-lt"/>
          <a:ea typeface="+mn-lt"/>
          <a:cs typeface="+mn-lt"/>
        </a:defRPr>
      </a:lvl8pPr>
      <a:lvl9pPr marL="3108960" indent="-182880" algn="l">
        <a:lnSpc>
          <a:spcPct val="90000"/>
        </a:lnSpc>
        <a:spcBef>
          <a:spcPts val="400"/>
        </a:spcBef>
        <a:buChar char="•"/>
        <a:defRPr sz="1440">
          <a:solidFill>
            <a:schemeClr val="tx1"/>
          </a:solidFill>
          <a:latin typeface="+mn-lt"/>
          <a:ea typeface="+mn-lt"/>
          <a:cs typeface="+mn-lt"/>
        </a:defRPr>
      </a:lvl9pPr>
    </p:bodyStyle>
    <p:otherStyle>
      <a:lvl1pPr marL="0" algn="l">
        <a:buNone/>
        <a:defRPr sz="1440">
          <a:solidFill>
            <a:schemeClr val="tx1"/>
          </a:solidFill>
          <a:latin typeface="+mn-lt"/>
          <a:ea typeface="+mn-lt"/>
          <a:cs typeface="+mn-lt"/>
        </a:defRPr>
      </a:lvl1pPr>
      <a:lvl2pPr marL="365760" algn="l">
        <a:buNone/>
        <a:defRPr sz="1440">
          <a:solidFill>
            <a:schemeClr val="tx1"/>
          </a:solidFill>
          <a:latin typeface="+mn-lt"/>
          <a:ea typeface="+mn-lt"/>
          <a:cs typeface="+mn-lt"/>
        </a:defRPr>
      </a:lvl2pPr>
      <a:lvl3pPr marL="731520" algn="l">
        <a:buNone/>
        <a:defRPr sz="1440">
          <a:solidFill>
            <a:schemeClr val="tx1"/>
          </a:solidFill>
          <a:latin typeface="+mn-lt"/>
          <a:ea typeface="+mn-lt"/>
          <a:cs typeface="+mn-lt"/>
        </a:defRPr>
      </a:lvl3pPr>
      <a:lvl4pPr marL="1097280" algn="l">
        <a:buNone/>
        <a:defRPr sz="1440">
          <a:solidFill>
            <a:schemeClr val="tx1"/>
          </a:solidFill>
          <a:latin typeface="+mn-lt"/>
          <a:ea typeface="+mn-lt"/>
          <a:cs typeface="+mn-lt"/>
        </a:defRPr>
      </a:lvl4pPr>
      <a:lvl5pPr marL="1463040" algn="l">
        <a:buNone/>
        <a:defRPr sz="1440">
          <a:solidFill>
            <a:schemeClr val="tx1"/>
          </a:solidFill>
          <a:latin typeface="+mn-lt"/>
          <a:ea typeface="+mn-lt"/>
          <a:cs typeface="+mn-lt"/>
        </a:defRPr>
      </a:lvl5pPr>
      <a:lvl6pPr marL="1828800" algn="l">
        <a:buNone/>
        <a:defRPr sz="1440">
          <a:solidFill>
            <a:schemeClr val="tx1"/>
          </a:solidFill>
          <a:latin typeface="+mn-lt"/>
          <a:ea typeface="+mn-lt"/>
          <a:cs typeface="+mn-lt"/>
        </a:defRPr>
      </a:lvl6pPr>
      <a:lvl7pPr marL="2194560" algn="l">
        <a:buNone/>
        <a:defRPr sz="1440">
          <a:solidFill>
            <a:schemeClr val="tx1"/>
          </a:solidFill>
          <a:latin typeface="+mn-lt"/>
          <a:ea typeface="+mn-lt"/>
          <a:cs typeface="+mn-lt"/>
        </a:defRPr>
      </a:lvl7pPr>
      <a:lvl8pPr marL="2560320" algn="l">
        <a:buNone/>
        <a:defRPr sz="1440">
          <a:solidFill>
            <a:schemeClr val="tx1"/>
          </a:solidFill>
          <a:latin typeface="+mn-lt"/>
          <a:ea typeface="+mn-lt"/>
          <a:cs typeface="+mn-lt"/>
        </a:defRPr>
      </a:lvl8pPr>
      <a:lvl9pPr marL="2926080" algn="l">
        <a:buNone/>
        <a:defRPr sz="144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hyperlink" Target="http://www.verasol.org/"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microsoft.com/office/2007/relationships/hdphoto" Target="../media/hdphoto1.wdp"/><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Layout" Target="../slideLayouts/slideLayout9.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hyperlink" Target="http://www.verasol.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hyperlink" Target="https://data.verasol.org/"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http://www.verasol.org/" TargetMode="Externa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hyperlink" Target="https://verasol.org/publications/walk-in-cold-room-test-protocols/" TargetMode="External"/><Relationship Id="rId4" Type="http://schemas.openxmlformats.org/officeDocument/2006/relationships/hyperlink" Target="http://www.verasol.or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1.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diagramLayout" Target="../diagrams/layout2.xml"/><Relationship Id="rId7" Type="http://schemas.openxmlformats.org/officeDocument/2006/relationships/image" Target="../media/image31.jpg"/><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33.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1.xml"/><Relationship Id="rId1" Type="http://schemas.openxmlformats.org/officeDocument/2006/relationships/slideLayout" Target="../slideLayouts/slideLayout28.xml"/><Relationship Id="rId5" Type="http://schemas.openxmlformats.org/officeDocument/2006/relationships/image" Target="../media/image47.jp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9.xml"/><Relationship Id="rId5" Type="http://schemas.openxmlformats.org/officeDocument/2006/relationships/image" Target="../media/image50.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hyperlink" Target="mailto:sonja@mettenleiter-consulting.com" TargetMode="External"/><Relationship Id="rId2" Type="http://schemas.openxmlformats.org/officeDocument/2006/relationships/hyperlink" Target="mailto:jeremy@taitconsulting.de" TargetMode="External"/><Relationship Id="rId1" Type="http://schemas.openxmlformats.org/officeDocument/2006/relationships/slideLayout" Target="../slideLayouts/slideLayout9.xml"/><Relationship Id="rId6" Type="http://schemas.openxmlformats.org/officeDocument/2006/relationships/hyperlink" Target="https://verasol.org/publications/walk-in-cold-room-test-protocols/" TargetMode="External"/><Relationship Id="rId5" Type="http://schemas.openxmlformats.org/officeDocument/2006/relationships/image" Target="../media/image22.png"/><Relationship Id="rId4" Type="http://schemas.openxmlformats.org/officeDocument/2006/relationships/hyperlink" Target="http://www.verasol.org/"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8" Type="http://schemas.openxmlformats.org/officeDocument/2006/relationships/hyperlink" Target="mailto:awright@clasp.ngo" TargetMode="External"/><Relationship Id="rId3" Type="http://schemas.openxmlformats.org/officeDocument/2006/relationships/hyperlink" Target="https://verasol.org/" TargetMode="External"/><Relationship Id="rId7" Type="http://schemas.openxmlformats.org/officeDocument/2006/relationships/hyperlink" Target="mailto:smusonye@clasp.ngo" TargetMode="External"/><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hyperlink" Target="mailto:ccarlsen.consultant@clasp.ngo" TargetMode="External"/><Relationship Id="rId11" Type="http://schemas.openxmlformats.org/officeDocument/2006/relationships/image" Target="../media/image61.png"/><Relationship Id="rId5" Type="http://schemas.openxmlformats.org/officeDocument/2006/relationships/hyperlink" Target="https://zc.vg/3CTHK" TargetMode="External"/><Relationship Id="rId10" Type="http://schemas.openxmlformats.org/officeDocument/2006/relationships/hyperlink" Target="mailto:sonja@mettenleiter-consulting.com" TargetMode="External"/><Relationship Id="rId4" Type="http://schemas.openxmlformats.org/officeDocument/2006/relationships/hyperlink" Target="https://www.linkedin.com/company/verasol-quality-assurance/" TargetMode="External"/><Relationship Id="rId9" Type="http://schemas.openxmlformats.org/officeDocument/2006/relationships/hyperlink" Target="mailto:jeremy@taitconsulting.de"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ollage of several different types of buildings&#10;&#10;Description automatically generated">
            <a:extLst>
              <a:ext uri="{FF2B5EF4-FFF2-40B4-BE49-F238E27FC236}">
                <a16:creationId xmlns:a16="http://schemas.microsoft.com/office/drawing/2014/main" id="{F611C9B8-74DF-EB38-A41E-F86A52838578}"/>
              </a:ext>
            </a:extLst>
          </p:cNvPr>
          <p:cNvPicPr>
            <a:picLocks noGrp="1" noChangeAspect="1"/>
          </p:cNvPicPr>
          <p:nvPr>
            <p:ph type="pic" idx="1"/>
          </p:nvPr>
        </p:nvPicPr>
        <p:blipFill>
          <a:blip r:embed="rId2"/>
          <a:srcRect t="12416" b="12416"/>
          <a:stretch>
            <a:fillRect/>
          </a:stretch>
        </p:blipFill>
        <p:spPr/>
      </p:pic>
      <p:sp>
        <p:nvSpPr>
          <p:cNvPr id="3" name="Title 2"/>
          <p:cNvSpPr>
            <a:spLocks noGrp="1"/>
          </p:cNvSpPr>
          <p:nvPr>
            <p:ph type="title"/>
          </p:nvPr>
        </p:nvSpPr>
        <p:spPr>
          <a:xfrm>
            <a:off x="512594" y="5187289"/>
            <a:ext cx="8505281" cy="594000"/>
          </a:xfrm>
        </p:spPr>
        <p:txBody>
          <a:bodyPr/>
          <a:lstStyle/>
          <a:p>
            <a:r>
              <a:rPr lang="en-US" sz="3600" dirty="0">
                <a:latin typeface="Poppins" panose="00000500000000000000" pitchFamily="2" charset="0"/>
                <a:cs typeface="Poppins" panose="00000500000000000000" pitchFamily="2" charset="0"/>
              </a:rPr>
              <a:t>Walk in Cold Room Interest Group</a:t>
            </a:r>
            <a:br>
              <a:rPr lang="en-US" sz="3600" dirty="0">
                <a:latin typeface="Poppins" panose="00000500000000000000" pitchFamily="2" charset="0"/>
                <a:cs typeface="Poppins" panose="00000500000000000000" pitchFamily="2" charset="0"/>
              </a:rPr>
            </a:br>
            <a:r>
              <a:rPr lang="en-US" sz="3600" dirty="0">
                <a:latin typeface="Poppins" panose="00000500000000000000" pitchFamily="2" charset="0"/>
                <a:cs typeface="Poppins" panose="00000500000000000000" pitchFamily="2" charset="0"/>
              </a:rPr>
              <a:t>8 September 2026</a:t>
            </a:r>
          </a:p>
        </p:txBody>
      </p:sp>
      <p:sp>
        <p:nvSpPr>
          <p:cNvPr id="4" name="Subtitle 3"/>
          <p:cNvSpPr>
            <a:spLocks noGrp="1"/>
          </p:cNvSpPr>
          <p:nvPr>
            <p:ph type="subTitle" idx="10"/>
          </p:nvPr>
        </p:nvSpPr>
        <p:spPr>
          <a:xfrm>
            <a:off x="555071" y="6376378"/>
            <a:ext cx="7970400" cy="302944"/>
          </a:xfrm>
        </p:spPr>
        <p:txBody>
          <a:bodyPr/>
          <a:lstStyle/>
          <a:p>
            <a:r>
              <a:rPr lang="en-US" dirty="0"/>
              <a:t>Off-grid, grid connected and hybrid</a:t>
            </a:r>
          </a:p>
        </p:txBody>
      </p:sp>
      <p:sp>
        <p:nvSpPr>
          <p:cNvPr id="7" name="Rectangle 6">
            <a:extLst>
              <a:ext uri="{FF2B5EF4-FFF2-40B4-BE49-F238E27FC236}">
                <a16:creationId xmlns:a16="http://schemas.microsoft.com/office/drawing/2014/main" id="{1C96BE60-B8E1-7945-A525-FF637BC6CFE3}"/>
              </a:ext>
            </a:extLst>
          </p:cNvPr>
          <p:cNvSpPr/>
          <p:nvPr/>
        </p:nvSpPr>
        <p:spPr>
          <a:xfrm flipV="1">
            <a:off x="-14287" y="0"/>
            <a:ext cx="11977684" cy="228600"/>
          </a:xfrm>
          <a:prstGeom prst="rect">
            <a:avLst/>
          </a:prstGeom>
          <a:solidFill>
            <a:srgbClr val="EEB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4990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FAA9-944B-4EAC-82B3-E5B49426D484}"/>
              </a:ext>
            </a:extLst>
          </p:cNvPr>
          <p:cNvSpPr>
            <a:spLocks noGrp="1"/>
          </p:cNvSpPr>
          <p:nvPr>
            <p:ph type="title"/>
          </p:nvPr>
        </p:nvSpPr>
        <p:spPr/>
        <p:txBody>
          <a:bodyPr/>
          <a:lstStyle/>
          <a:p>
            <a:r>
              <a:rPr lang="en-US" dirty="0"/>
              <a:t>Agenda for Third Meeting, 8 September 2026</a:t>
            </a:r>
          </a:p>
        </p:txBody>
      </p:sp>
      <p:sp>
        <p:nvSpPr>
          <p:cNvPr id="3" name="Content Placeholder 2">
            <a:extLst>
              <a:ext uri="{FF2B5EF4-FFF2-40B4-BE49-F238E27FC236}">
                <a16:creationId xmlns:a16="http://schemas.microsoft.com/office/drawing/2014/main" id="{277559D1-04B3-4266-8679-5A18912E746D}"/>
              </a:ext>
            </a:extLst>
          </p:cNvPr>
          <p:cNvSpPr>
            <a:spLocks noGrp="1"/>
          </p:cNvSpPr>
          <p:nvPr>
            <p:ph idx="1"/>
          </p:nvPr>
        </p:nvSpPr>
        <p:spPr>
          <a:xfrm>
            <a:off x="848104" y="1974006"/>
            <a:ext cx="4998929" cy="4351338"/>
          </a:xfrm>
          <a:ln>
            <a:solidFill>
              <a:srgbClr val="EFBB3A"/>
            </a:solidFill>
          </a:ln>
        </p:spPr>
        <p:txBody>
          <a:bodyPr>
            <a:normAutofit lnSpcReduction="10000"/>
          </a:bodyPr>
          <a:lstStyle/>
          <a:p>
            <a:pPr marL="0" indent="0">
              <a:buNone/>
            </a:pPr>
            <a:r>
              <a:rPr lang="en-US" b="1" dirty="0">
                <a:solidFill>
                  <a:srgbClr val="EFBB3A"/>
                </a:solidFill>
              </a:rPr>
              <a:t>PART I: Using the WICR test protocols and product information template	</a:t>
            </a:r>
          </a:p>
          <a:p>
            <a:r>
              <a:rPr lang="en-US" dirty="0"/>
              <a:t>The VeraSol approach</a:t>
            </a:r>
          </a:p>
          <a:p>
            <a:r>
              <a:rPr lang="en-US" dirty="0"/>
              <a:t>WICR Product Information Sheet template</a:t>
            </a:r>
          </a:p>
          <a:p>
            <a:r>
              <a:rPr lang="en-US" dirty="0"/>
              <a:t>Field test methodology</a:t>
            </a:r>
          </a:p>
          <a:p>
            <a:r>
              <a:rPr lang="en-US" dirty="0"/>
              <a:t>Lab test methodology</a:t>
            </a:r>
          </a:p>
        </p:txBody>
      </p:sp>
      <p:sp>
        <p:nvSpPr>
          <p:cNvPr id="4" name="Content Placeholder 2">
            <a:extLst>
              <a:ext uri="{FF2B5EF4-FFF2-40B4-BE49-F238E27FC236}">
                <a16:creationId xmlns:a16="http://schemas.microsoft.com/office/drawing/2014/main" id="{150BFC2B-1F59-46EE-78F4-B895460CB16E}"/>
              </a:ext>
            </a:extLst>
          </p:cNvPr>
          <p:cNvSpPr txBox="1">
            <a:spLocks/>
          </p:cNvSpPr>
          <p:nvPr/>
        </p:nvSpPr>
        <p:spPr>
          <a:xfrm>
            <a:off x="6096000" y="1974006"/>
            <a:ext cx="4998929" cy="4351338"/>
          </a:xfrm>
          <a:prstGeom prst="rect">
            <a:avLst/>
          </a:prstGeom>
          <a:ln>
            <a:solidFill>
              <a:srgbClr val="EFBB3A"/>
            </a:solidFill>
          </a:ln>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Font typeface="Wingdings" charset="2"/>
              <a:buChar char="§"/>
              <a:defRPr sz="2800" kern="1200" spc="0" baseline="0">
                <a:solidFill>
                  <a:schemeClr val="tx1"/>
                </a:solidFill>
                <a:latin typeface="Poppins" panose="00000500000000000000" pitchFamily="2" charset="0"/>
                <a:ea typeface="Poppins" panose="00000500000000000000" pitchFamily="2" charset="0"/>
                <a:cs typeface="Poppins" panose="00000500000000000000" pitchFamily="2" charset="0"/>
              </a:defRPr>
            </a:lvl1pPr>
            <a:lvl2pPr marL="685800" indent="-228600" algn="l" defTabSz="914400" rtl="0" eaLnBrk="1" latinLnBrk="0" hangingPunct="1">
              <a:lnSpc>
                <a:spcPct val="100000"/>
              </a:lnSpc>
              <a:spcBef>
                <a:spcPts val="500"/>
              </a:spcBef>
              <a:buFont typeface="Wingdings" charset="2"/>
              <a:buChar char="§"/>
              <a:defRPr sz="2400" b="0" kern="1200" baseline="0">
                <a:solidFill>
                  <a:schemeClr val="tx1"/>
                </a:solidFill>
                <a:latin typeface="Poppins" charset="0"/>
                <a:ea typeface="Poppins" charset="0"/>
                <a:cs typeface="Poppins" charset="0"/>
              </a:defRPr>
            </a:lvl2pPr>
            <a:lvl3pPr marL="1143000" indent="-228600" algn="l" defTabSz="914400" rtl="0" eaLnBrk="1" latinLnBrk="0" hangingPunct="1">
              <a:lnSpc>
                <a:spcPct val="100000"/>
              </a:lnSpc>
              <a:spcBef>
                <a:spcPts val="500"/>
              </a:spcBef>
              <a:buFont typeface="Wingdings" charset="2"/>
              <a:buChar char="§"/>
              <a:defRPr sz="2000" b="0" i="0" kern="1200" spc="0" baseline="0">
                <a:solidFill>
                  <a:schemeClr val="tx1"/>
                </a:solidFill>
                <a:latin typeface="Poppins" panose="00000500000000000000" pitchFamily="2" charset="0"/>
                <a:ea typeface="Founders Grotesk Mono" charset="0"/>
                <a:cs typeface="Poppins" panose="00000500000000000000" pitchFamily="2" charset="0"/>
              </a:defRPr>
            </a:lvl3pPr>
            <a:lvl4pPr marL="1600200" indent="-228600" algn="l" defTabSz="914400" rtl="0" eaLnBrk="1" latinLnBrk="0" hangingPunct="1">
              <a:lnSpc>
                <a:spcPct val="100000"/>
              </a:lnSpc>
              <a:spcBef>
                <a:spcPts val="500"/>
              </a:spcBef>
              <a:buFont typeface="Wingdings" charset="2"/>
              <a:buChar char="§"/>
              <a:defRPr sz="1600" b="0" i="0" kern="1200" spc="0" baseline="0">
                <a:solidFill>
                  <a:schemeClr val="tx1"/>
                </a:solidFill>
                <a:latin typeface="Poppins" charset="0"/>
                <a:ea typeface="Poppins" charset="0"/>
                <a:cs typeface="Poppins" charset="0"/>
              </a:defRPr>
            </a:lvl4pPr>
            <a:lvl5pPr marL="2057400" indent="-228600" algn="l" defTabSz="914400" rtl="0" eaLnBrk="1" latinLnBrk="0" hangingPunct="1">
              <a:lnSpc>
                <a:spcPct val="100000"/>
              </a:lnSpc>
              <a:spcBef>
                <a:spcPts val="500"/>
              </a:spcBef>
              <a:buFont typeface="Wingdings" charset="2"/>
              <a:buChar char="§"/>
              <a:defRPr sz="1400" b="0" i="0" kern="1200">
                <a:solidFill>
                  <a:schemeClr val="tx1"/>
                </a:solidFill>
                <a:latin typeface="Poppins" panose="00000500000000000000" pitchFamily="2" charset="0"/>
                <a:ea typeface="Poppins" panose="00000500000000000000" pitchFamily="2" charset="0"/>
                <a:cs typeface="Poppins" panose="00000500000000000000" pitchFamily="2" charset="0"/>
              </a:defRPr>
            </a:lvl5pPr>
            <a:lvl6pPr marL="2514600" indent="-228600" algn="l" defTabSz="914400" rtl="0" eaLnBrk="1" latinLnBrk="0" hangingPunct="1">
              <a:lnSpc>
                <a:spcPct val="100000"/>
              </a:lnSpc>
              <a:spcBef>
                <a:spcPts val="500"/>
              </a:spcBef>
              <a:buFont typeface="Arial" panose="020B0604020202020204" pitchFamily="34" charset="0"/>
              <a:buChar char="•"/>
              <a:defRPr sz="1200" kern="1200" spc="0" baseline="0">
                <a:solidFill>
                  <a:schemeClr val="tx1"/>
                </a:solidFill>
                <a:latin typeface="Poppins" panose="00000500000000000000" pitchFamily="2" charset="0"/>
                <a:ea typeface="Founders Grotesk Mono" charset="0"/>
                <a:cs typeface="Founders Grotesk Mono"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b="1" dirty="0">
                <a:solidFill>
                  <a:srgbClr val="EFBB3A"/>
                </a:solidFill>
              </a:rPr>
              <a:t>PART II: Discussion</a:t>
            </a:r>
          </a:p>
          <a:p>
            <a:r>
              <a:rPr lang="en-US" sz="2600" dirty="0"/>
              <a:t>Q &amp; A</a:t>
            </a:r>
          </a:p>
          <a:p>
            <a:r>
              <a:rPr lang="en-US" sz="2600" dirty="0"/>
              <a:t>Other initiatives on WICR</a:t>
            </a:r>
          </a:p>
          <a:p>
            <a:r>
              <a:rPr lang="en-US" sz="2600" dirty="0"/>
              <a:t>Next steps for test method:</a:t>
            </a:r>
          </a:p>
          <a:p>
            <a:pPr lvl="1"/>
            <a:r>
              <a:rPr lang="en-US" sz="2200" dirty="0"/>
              <a:t>Solar PV</a:t>
            </a:r>
          </a:p>
          <a:p>
            <a:pPr lvl="1"/>
            <a:r>
              <a:rPr lang="en-US" sz="2200" dirty="0"/>
              <a:t>Defrost</a:t>
            </a:r>
          </a:p>
          <a:p>
            <a:pPr lvl="1"/>
            <a:r>
              <a:rPr lang="en-US" sz="2200" dirty="0"/>
              <a:t>Thermal energy storage</a:t>
            </a:r>
          </a:p>
          <a:p>
            <a:endParaRPr lang="en-US" sz="2600" dirty="0">
              <a:latin typeface="Poppins"/>
              <a:cs typeface="Poppins"/>
            </a:endParaRPr>
          </a:p>
          <a:p>
            <a:pPr marL="514350" indent="-514350">
              <a:buFont typeface="+mj-lt"/>
              <a:buAutoNum type="arabicPeriod"/>
            </a:pPr>
            <a:endParaRPr lang="en-US" sz="2600" dirty="0"/>
          </a:p>
        </p:txBody>
      </p:sp>
      <p:sp>
        <p:nvSpPr>
          <p:cNvPr id="5" name="Content Placeholder 2">
            <a:extLst>
              <a:ext uri="{FF2B5EF4-FFF2-40B4-BE49-F238E27FC236}">
                <a16:creationId xmlns:a16="http://schemas.microsoft.com/office/drawing/2014/main" id="{FB6B992E-3082-1104-7F84-F857CDC1527D}"/>
              </a:ext>
            </a:extLst>
          </p:cNvPr>
          <p:cNvSpPr txBox="1">
            <a:spLocks/>
          </p:cNvSpPr>
          <p:nvPr/>
        </p:nvSpPr>
        <p:spPr>
          <a:xfrm>
            <a:off x="848103" y="1080921"/>
            <a:ext cx="4998929" cy="662578"/>
          </a:xfrm>
          <a:prstGeom prst="rect">
            <a:avLst/>
          </a:prstGeom>
          <a:ln>
            <a:solidFill>
              <a:srgbClr val="EFBB3A"/>
            </a:solidFill>
          </a:ln>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Font typeface="Wingdings" charset="2"/>
              <a:buChar char="§"/>
              <a:defRPr sz="2800" kern="1200" spc="0" baseline="0">
                <a:solidFill>
                  <a:schemeClr val="tx1"/>
                </a:solidFill>
                <a:latin typeface="Poppins" panose="00000500000000000000" pitchFamily="2" charset="0"/>
                <a:ea typeface="Poppins" panose="00000500000000000000" pitchFamily="2" charset="0"/>
                <a:cs typeface="Poppins" panose="00000500000000000000" pitchFamily="2" charset="0"/>
              </a:defRPr>
            </a:lvl1pPr>
            <a:lvl2pPr marL="685800" indent="-228600" algn="l" defTabSz="914400" rtl="0" eaLnBrk="1" latinLnBrk="0" hangingPunct="1">
              <a:lnSpc>
                <a:spcPct val="100000"/>
              </a:lnSpc>
              <a:spcBef>
                <a:spcPts val="500"/>
              </a:spcBef>
              <a:buFont typeface="Wingdings" charset="2"/>
              <a:buChar char="§"/>
              <a:defRPr sz="2400" b="0" kern="1200" baseline="0">
                <a:solidFill>
                  <a:schemeClr val="tx1"/>
                </a:solidFill>
                <a:latin typeface="Poppins" charset="0"/>
                <a:ea typeface="Poppins" charset="0"/>
                <a:cs typeface="Poppins" charset="0"/>
              </a:defRPr>
            </a:lvl2pPr>
            <a:lvl3pPr marL="1143000" indent="-228600" algn="l" defTabSz="914400" rtl="0" eaLnBrk="1" latinLnBrk="0" hangingPunct="1">
              <a:lnSpc>
                <a:spcPct val="100000"/>
              </a:lnSpc>
              <a:spcBef>
                <a:spcPts val="500"/>
              </a:spcBef>
              <a:buFont typeface="Wingdings" charset="2"/>
              <a:buChar char="§"/>
              <a:defRPr sz="2000" b="0" i="0" kern="1200" spc="0" baseline="0">
                <a:solidFill>
                  <a:schemeClr val="tx1"/>
                </a:solidFill>
                <a:latin typeface="Poppins" panose="00000500000000000000" pitchFamily="2" charset="0"/>
                <a:ea typeface="Founders Grotesk Mono" charset="0"/>
                <a:cs typeface="Poppins" panose="00000500000000000000" pitchFamily="2" charset="0"/>
              </a:defRPr>
            </a:lvl3pPr>
            <a:lvl4pPr marL="1600200" indent="-228600" algn="l" defTabSz="914400" rtl="0" eaLnBrk="1" latinLnBrk="0" hangingPunct="1">
              <a:lnSpc>
                <a:spcPct val="100000"/>
              </a:lnSpc>
              <a:spcBef>
                <a:spcPts val="500"/>
              </a:spcBef>
              <a:buFont typeface="Wingdings" charset="2"/>
              <a:buChar char="§"/>
              <a:defRPr sz="1600" b="0" i="0" kern="1200" spc="0" baseline="0">
                <a:solidFill>
                  <a:schemeClr val="tx1"/>
                </a:solidFill>
                <a:latin typeface="Poppins" charset="0"/>
                <a:ea typeface="Poppins" charset="0"/>
                <a:cs typeface="Poppins" charset="0"/>
              </a:defRPr>
            </a:lvl4pPr>
            <a:lvl5pPr marL="2057400" indent="-228600" algn="l" defTabSz="914400" rtl="0" eaLnBrk="1" latinLnBrk="0" hangingPunct="1">
              <a:lnSpc>
                <a:spcPct val="100000"/>
              </a:lnSpc>
              <a:spcBef>
                <a:spcPts val="500"/>
              </a:spcBef>
              <a:buFont typeface="Wingdings" charset="2"/>
              <a:buChar char="§"/>
              <a:defRPr sz="1400" b="0" i="0" kern="1200">
                <a:solidFill>
                  <a:schemeClr val="tx1"/>
                </a:solidFill>
                <a:latin typeface="Poppins" panose="00000500000000000000" pitchFamily="2" charset="0"/>
                <a:ea typeface="Poppins" panose="00000500000000000000" pitchFamily="2" charset="0"/>
                <a:cs typeface="Poppins" panose="00000500000000000000" pitchFamily="2" charset="0"/>
              </a:defRPr>
            </a:lvl5pPr>
            <a:lvl6pPr marL="2514600" indent="-228600" algn="l" defTabSz="914400" rtl="0" eaLnBrk="1" latinLnBrk="0" hangingPunct="1">
              <a:lnSpc>
                <a:spcPct val="100000"/>
              </a:lnSpc>
              <a:spcBef>
                <a:spcPts val="500"/>
              </a:spcBef>
              <a:buFont typeface="Arial" panose="020B0604020202020204" pitchFamily="34" charset="0"/>
              <a:buChar char="•"/>
              <a:defRPr sz="1200" kern="1200" spc="0" baseline="0">
                <a:solidFill>
                  <a:schemeClr val="tx1"/>
                </a:solidFill>
                <a:latin typeface="Poppins" panose="00000500000000000000" pitchFamily="2" charset="0"/>
                <a:ea typeface="Founders Grotesk Mono" charset="0"/>
                <a:cs typeface="Founders Grotesk Mono"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b="1">
                <a:solidFill>
                  <a:srgbClr val="EFBB3A"/>
                </a:solidFill>
              </a:rPr>
              <a:t>Introductions</a:t>
            </a:r>
          </a:p>
        </p:txBody>
      </p:sp>
    </p:spTree>
    <p:extLst>
      <p:ext uri="{BB962C8B-B14F-4D97-AF65-F5344CB8AC3E}">
        <p14:creationId xmlns:p14="http://schemas.microsoft.com/office/powerpoint/2010/main" val="2964011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68" y="842223"/>
            <a:ext cx="10475122" cy="594000"/>
          </a:xfrm>
        </p:spPr>
        <p:txBody>
          <a:bodyPr/>
          <a:lstStyle/>
          <a:p>
            <a:pPr>
              <a:lnSpc>
                <a:spcPct val="100000"/>
              </a:lnSpc>
            </a:pPr>
            <a:r>
              <a:rPr lang="en-US" dirty="0">
                <a:latin typeface="Poppins" panose="00000500000000000000" pitchFamily="2" charset="0"/>
                <a:cs typeface="Poppins" panose="00000500000000000000" pitchFamily="2" charset="0"/>
              </a:rPr>
              <a:t>Introductions to our team and the VeraSol </a:t>
            </a:r>
            <a:r>
              <a:rPr lang="en-US" dirty="0" err="1">
                <a:latin typeface="Poppins" panose="00000500000000000000" pitchFamily="2" charset="0"/>
                <a:cs typeface="Poppins" panose="00000500000000000000" pitchFamily="2" charset="0"/>
              </a:rPr>
              <a:t>programme</a:t>
            </a:r>
            <a:br>
              <a:rPr lang="en-US" dirty="0">
                <a:latin typeface="Poppins" panose="00000500000000000000" pitchFamily="2" charset="0"/>
                <a:cs typeface="Poppins" panose="00000500000000000000" pitchFamily="2" charset="0"/>
              </a:rPr>
            </a:br>
            <a:br>
              <a:rPr lang="en-US" dirty="0">
                <a:latin typeface="Poppins" panose="00000500000000000000" pitchFamily="2" charset="0"/>
                <a:cs typeface="Poppins" panose="00000500000000000000" pitchFamily="2" charset="0"/>
              </a:rPr>
            </a:br>
            <a:r>
              <a:rPr lang="en-US" sz="2400" b="0" dirty="0">
                <a:latin typeface="Poppins" panose="00000500000000000000" pitchFamily="2" charset="0"/>
                <a:cs typeface="Poppins" panose="00000500000000000000" pitchFamily="2" charset="0"/>
              </a:rPr>
              <a:t>Sonja Mettenleiter 	(Nairobi)</a:t>
            </a:r>
            <a:br>
              <a:rPr lang="en-US" sz="2400" b="0" dirty="0">
                <a:latin typeface="Poppins" panose="00000500000000000000" pitchFamily="2" charset="0"/>
                <a:cs typeface="Poppins" panose="00000500000000000000" pitchFamily="2" charset="0"/>
              </a:rPr>
            </a:br>
            <a:r>
              <a:rPr lang="en-US" sz="2400" b="0" dirty="0">
                <a:latin typeface="Poppins" panose="00000500000000000000" pitchFamily="2" charset="0"/>
                <a:cs typeface="Poppins" panose="00000500000000000000" pitchFamily="2" charset="0"/>
              </a:rPr>
              <a:t>Jeremy Tait 		(Germany)</a:t>
            </a:r>
            <a:br>
              <a:rPr lang="en-US" sz="2400" b="0" dirty="0">
                <a:latin typeface="Poppins" panose="00000500000000000000" pitchFamily="2" charset="0"/>
                <a:cs typeface="Poppins" panose="00000500000000000000" pitchFamily="2" charset="0"/>
              </a:rPr>
            </a:br>
            <a:r>
              <a:rPr lang="en-US" sz="2400" b="0" dirty="0">
                <a:latin typeface="Poppins" panose="00000500000000000000" pitchFamily="2" charset="0"/>
                <a:cs typeface="Poppins" panose="00000500000000000000" pitchFamily="2" charset="0"/>
              </a:rPr>
              <a:t>Sally Musonye 	            (Nairobi)</a:t>
            </a:r>
            <a:br>
              <a:rPr lang="en-US" sz="2400" b="0" dirty="0">
                <a:latin typeface="Poppins" panose="00000500000000000000" pitchFamily="2" charset="0"/>
                <a:cs typeface="Poppins" panose="00000500000000000000" pitchFamily="2" charset="0"/>
              </a:rPr>
            </a:br>
            <a:r>
              <a:rPr lang="en-US" sz="2400" b="0" dirty="0">
                <a:latin typeface="Poppins" panose="00000500000000000000" pitchFamily="2" charset="0"/>
                <a:cs typeface="Poppins" panose="00000500000000000000" pitchFamily="2" charset="0"/>
              </a:rPr>
              <a:t>Anna Wright 		(Washington, DC, USA)</a:t>
            </a:r>
            <a:br>
              <a:rPr lang="en-US" sz="2400" b="0" dirty="0">
                <a:latin typeface="Poppins" panose="00000500000000000000" pitchFamily="2" charset="0"/>
                <a:cs typeface="Poppins" panose="00000500000000000000" pitchFamily="2" charset="0"/>
              </a:rPr>
            </a:br>
            <a:r>
              <a:rPr lang="en-US" sz="2400" b="0" dirty="0">
                <a:latin typeface="Poppins" panose="00000500000000000000" pitchFamily="2" charset="0"/>
                <a:cs typeface="Poppins" panose="00000500000000000000" pitchFamily="2" charset="0"/>
              </a:rPr>
              <a:t>Christopher Carlsen 	(Quebec, Canada – unable to attend today)</a:t>
            </a:r>
            <a:br>
              <a:rPr lang="en-US" sz="2400" b="0" dirty="0">
                <a:latin typeface="Poppins" panose="00000500000000000000" pitchFamily="2" charset="0"/>
                <a:cs typeface="Poppins" panose="00000500000000000000" pitchFamily="2" charset="0"/>
              </a:rPr>
            </a:br>
            <a:endParaRPr lang="en-US" sz="24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505492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A25156-3024-2429-A955-48E67F27AB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6857980" cy="6857990"/>
          </a:xfrm>
          <a:prstGeom prst="rect">
            <a:avLst/>
          </a:prstGeom>
          <a:noFill/>
        </p:spPr>
      </p:pic>
      <p:sp>
        <p:nvSpPr>
          <p:cNvPr id="23" name="Rectangle 22">
            <a:extLst>
              <a:ext uri="{FF2B5EF4-FFF2-40B4-BE49-F238E27FC236}">
                <a16:creationId xmlns:a16="http://schemas.microsoft.com/office/drawing/2014/main" id="{A0CEF89B-3A93-7481-4505-68B85812533C}"/>
              </a:ext>
            </a:extLst>
          </p:cNvPr>
          <p:cNvSpPr/>
          <p:nvPr/>
        </p:nvSpPr>
        <p:spPr>
          <a:xfrm>
            <a:off x="7142967" y="4762500"/>
            <a:ext cx="4564887" cy="14097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A28F2F7-A87D-C138-1B32-E8E5443207F8}"/>
              </a:ext>
            </a:extLst>
          </p:cNvPr>
          <p:cNvSpPr txBox="1"/>
          <p:nvPr/>
        </p:nvSpPr>
        <p:spPr>
          <a:xfrm>
            <a:off x="7179500" y="2512695"/>
            <a:ext cx="4375933" cy="2031325"/>
          </a:xfrm>
          <a:prstGeom prst="rect">
            <a:avLst/>
          </a:prstGeom>
          <a:noFill/>
        </p:spPr>
        <p:txBody>
          <a:bodyPr wrap="square">
            <a:spAutoFit/>
          </a:bodyPr>
          <a:lstStyle/>
          <a:p>
            <a:r>
              <a:rPr lang="en-US" b="0" i="0" dirty="0">
                <a:solidFill>
                  <a:schemeClr val="tx2"/>
                </a:solidFill>
                <a:effectLst/>
                <a:latin typeface="Poppins" panose="00000500000000000000" pitchFamily="2" charset="0"/>
                <a:ea typeface="Inter" panose="02000503000000020004" pitchFamily="2" charset="0"/>
                <a:cs typeface="Poppins" panose="00000500000000000000" pitchFamily="2" charset="0"/>
              </a:rPr>
              <a:t>VeraSol works to increase access to modern energy services through high-quality off-grid solar products and systems that build confidence in modern solar solutions and protect the most vulnerable consumers. </a:t>
            </a:r>
          </a:p>
        </p:txBody>
      </p:sp>
      <p:sp>
        <p:nvSpPr>
          <p:cNvPr id="19" name="TextBox 18">
            <a:extLst>
              <a:ext uri="{FF2B5EF4-FFF2-40B4-BE49-F238E27FC236}">
                <a16:creationId xmlns:a16="http://schemas.microsoft.com/office/drawing/2014/main" id="{2CE3E4C9-4395-3C8A-99DF-532922820AAA}"/>
              </a:ext>
            </a:extLst>
          </p:cNvPr>
          <p:cNvSpPr txBox="1"/>
          <p:nvPr/>
        </p:nvSpPr>
        <p:spPr>
          <a:xfrm>
            <a:off x="7249488" y="5429772"/>
            <a:ext cx="4743353" cy="646331"/>
          </a:xfrm>
          <a:prstGeom prst="rect">
            <a:avLst/>
          </a:prstGeom>
          <a:noFill/>
        </p:spPr>
        <p:txBody>
          <a:bodyPr wrap="square" lIns="91440" tIns="45720" rIns="91440" bIns="45720" anchor="t">
            <a:spAutoFit/>
          </a:bodyPr>
          <a:lstStyle/>
          <a:p>
            <a:r>
              <a:rPr lang="en-US" b="0" i="0" dirty="0">
                <a:solidFill>
                  <a:srgbClr val="000000"/>
                </a:solidFill>
                <a:effectLst/>
                <a:latin typeface="Poppins" panose="00000500000000000000" pitchFamily="2" charset="0"/>
                <a:cs typeface="Poppins" panose="00000500000000000000" pitchFamily="2" charset="0"/>
              </a:rPr>
              <a:t>people have benefitted from using VeraSol quality-</a:t>
            </a:r>
            <a:r>
              <a:rPr lang="en-US" dirty="0">
                <a:solidFill>
                  <a:srgbClr val="000000"/>
                </a:solidFill>
                <a:latin typeface="Poppins" panose="00000500000000000000" pitchFamily="2" charset="0"/>
                <a:cs typeface="Poppins" panose="00000500000000000000" pitchFamily="2" charset="0"/>
              </a:rPr>
              <a:t>verified products.</a:t>
            </a:r>
            <a:endParaRPr lang="en-US" b="0" i="0" dirty="0">
              <a:solidFill>
                <a:srgbClr val="000000"/>
              </a:solidFill>
              <a:effectLst/>
              <a:latin typeface="Poppins" panose="00000500000000000000" pitchFamily="2" charset="0"/>
              <a:cs typeface="Poppins" panose="00000500000000000000" pitchFamily="2" charset="0"/>
            </a:endParaRPr>
          </a:p>
        </p:txBody>
      </p:sp>
      <p:sp>
        <p:nvSpPr>
          <p:cNvPr id="22" name="TextBox 21">
            <a:extLst>
              <a:ext uri="{FF2B5EF4-FFF2-40B4-BE49-F238E27FC236}">
                <a16:creationId xmlns:a16="http://schemas.microsoft.com/office/drawing/2014/main" id="{DA695B5D-9039-E8CA-5066-8C008D7F1070}"/>
              </a:ext>
            </a:extLst>
          </p:cNvPr>
          <p:cNvSpPr txBox="1"/>
          <p:nvPr/>
        </p:nvSpPr>
        <p:spPr>
          <a:xfrm>
            <a:off x="7245436" y="4871123"/>
            <a:ext cx="3967888" cy="651813"/>
          </a:xfrm>
          <a:prstGeom prst="rect">
            <a:avLst/>
          </a:prstGeom>
          <a:noFill/>
        </p:spPr>
        <p:txBody>
          <a:bodyPr wrap="square" lIns="91440" tIns="45720" rIns="91440" bIns="45720" anchor="t">
            <a:spAutoFit/>
          </a:bodyPr>
          <a:lstStyle/>
          <a:p>
            <a:r>
              <a:rPr lang="en-US" sz="3600" b="1">
                <a:solidFill>
                  <a:schemeClr val="tx2"/>
                </a:solidFill>
                <a:latin typeface="Poppins" panose="00000500000000000000" pitchFamily="2" charset="0"/>
                <a:cs typeface="Poppins" panose="00000500000000000000" pitchFamily="2" charset="0"/>
              </a:rPr>
              <a:t>180+ million</a:t>
            </a:r>
          </a:p>
        </p:txBody>
      </p:sp>
      <p:sp>
        <p:nvSpPr>
          <p:cNvPr id="25" name="Title 4">
            <a:extLst>
              <a:ext uri="{FF2B5EF4-FFF2-40B4-BE49-F238E27FC236}">
                <a16:creationId xmlns:a16="http://schemas.microsoft.com/office/drawing/2014/main" id="{3FBB3AC4-5537-E998-996A-DBC66E1E2D26}"/>
              </a:ext>
            </a:extLst>
          </p:cNvPr>
          <p:cNvSpPr>
            <a:spLocks noGrp="1"/>
          </p:cNvSpPr>
          <p:nvPr>
            <p:ph type="ctrTitle"/>
          </p:nvPr>
        </p:nvSpPr>
        <p:spPr>
          <a:xfrm>
            <a:off x="7249488" y="1533975"/>
            <a:ext cx="4305945" cy="861774"/>
          </a:xfrm>
        </p:spPr>
        <p:txBody>
          <a:bodyPr/>
          <a:lstStyle/>
          <a:p>
            <a:r>
              <a:rPr lang="en-US" sz="2800" b="1" dirty="0">
                <a:solidFill>
                  <a:schemeClr val="accent2"/>
                </a:solidFill>
                <a:latin typeface="Poppins" panose="00000500000000000000" pitchFamily="2" charset="0"/>
                <a:cs typeface="Poppins" panose="00000500000000000000" pitchFamily="2" charset="0"/>
              </a:rPr>
              <a:t>Leaving No One Behind</a:t>
            </a:r>
          </a:p>
        </p:txBody>
      </p:sp>
      <p:pic>
        <p:nvPicPr>
          <p:cNvPr id="27" name="Picture 26" descr="A picture containing text, clipart&#10;&#10;Description automatically generated">
            <a:extLst>
              <a:ext uri="{FF2B5EF4-FFF2-40B4-BE49-F238E27FC236}">
                <a16:creationId xmlns:a16="http://schemas.microsoft.com/office/drawing/2014/main" id="{07D9F73A-50A3-FDE1-FBC0-CA285C568A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4169" y="245723"/>
            <a:ext cx="1946943" cy="493313"/>
          </a:xfrm>
          <a:prstGeom prst="rect">
            <a:avLst/>
          </a:prstGeom>
        </p:spPr>
      </p:pic>
      <p:sp>
        <p:nvSpPr>
          <p:cNvPr id="3" name="TextBox 2">
            <a:extLst>
              <a:ext uri="{FF2B5EF4-FFF2-40B4-BE49-F238E27FC236}">
                <a16:creationId xmlns:a16="http://schemas.microsoft.com/office/drawing/2014/main" id="{5F3D0380-4534-12E7-9098-D1BCE92EE87E}"/>
              </a:ext>
            </a:extLst>
          </p:cNvPr>
          <p:cNvSpPr txBox="1"/>
          <p:nvPr/>
        </p:nvSpPr>
        <p:spPr>
          <a:xfrm>
            <a:off x="10282009" y="6280823"/>
            <a:ext cx="2158196" cy="369332"/>
          </a:xfrm>
          <a:prstGeom prst="rect">
            <a:avLst/>
          </a:prstGeom>
          <a:noFill/>
        </p:spPr>
        <p:txBody>
          <a:bodyPr wrap="square">
            <a:spAutoFit/>
          </a:bodyPr>
          <a:lstStyle/>
          <a:p>
            <a:r>
              <a:rPr lang="en-GB" dirty="0">
                <a:hlinkClick r:id="rId5"/>
              </a:rPr>
              <a:t>www.verasol.org</a:t>
            </a:r>
            <a:r>
              <a:rPr lang="en-GB" dirty="0"/>
              <a:t> </a:t>
            </a:r>
          </a:p>
        </p:txBody>
      </p:sp>
    </p:spTree>
    <p:extLst>
      <p:ext uri="{BB962C8B-B14F-4D97-AF65-F5344CB8AC3E}">
        <p14:creationId xmlns:p14="http://schemas.microsoft.com/office/powerpoint/2010/main" val="1760020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40E36-6ED9-00EB-5837-8DE8566BA8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E01D8A-066F-2F8F-D3E2-89C17DF55AB8}"/>
              </a:ext>
            </a:extLst>
          </p:cNvPr>
          <p:cNvSpPr>
            <a:spLocks noGrp="1"/>
          </p:cNvSpPr>
          <p:nvPr>
            <p:ph idx="1"/>
          </p:nvPr>
        </p:nvSpPr>
        <p:spPr>
          <a:xfrm>
            <a:off x="0" y="1211168"/>
            <a:ext cx="11969702" cy="1059849"/>
          </a:xfrm>
        </p:spPr>
        <p:txBody>
          <a:bodyPr>
            <a:normAutofit lnSpcReduction="10000"/>
          </a:bodyPr>
          <a:lstStyle/>
          <a:p>
            <a:pPr marL="0" indent="0" algn="ctr">
              <a:buNone/>
            </a:pPr>
            <a:r>
              <a:rPr lang="en-US" b="1" dirty="0">
                <a:solidFill>
                  <a:schemeClr val="accent2">
                    <a:lumMod val="75000"/>
                  </a:schemeClr>
                </a:solidFill>
                <a:latin typeface="Verdana"/>
                <a:ea typeface="Verdana"/>
              </a:rPr>
              <a:t>VeraSol is a quality assurance program </a:t>
            </a:r>
          </a:p>
          <a:p>
            <a:pPr marL="0" indent="0" algn="ctr">
              <a:buNone/>
            </a:pPr>
            <a:r>
              <a:rPr lang="en-US" b="1" dirty="0">
                <a:solidFill>
                  <a:schemeClr val="accent2">
                    <a:lumMod val="75000"/>
                  </a:schemeClr>
                </a:solidFill>
                <a:latin typeface="Verdana"/>
                <a:ea typeface="Verdana"/>
              </a:rPr>
              <a:t>for modern off-grid solar solutions</a:t>
            </a:r>
          </a:p>
        </p:txBody>
      </p:sp>
      <p:grpSp>
        <p:nvGrpSpPr>
          <p:cNvPr id="2" name="Group 1">
            <a:extLst>
              <a:ext uri="{FF2B5EF4-FFF2-40B4-BE49-F238E27FC236}">
                <a16:creationId xmlns:a16="http://schemas.microsoft.com/office/drawing/2014/main" id="{ACB17C1B-9E17-50E9-5E4B-247DC1D11140}"/>
              </a:ext>
            </a:extLst>
          </p:cNvPr>
          <p:cNvGrpSpPr/>
          <p:nvPr/>
        </p:nvGrpSpPr>
        <p:grpSpPr>
          <a:xfrm>
            <a:off x="2956361" y="2527877"/>
            <a:ext cx="1784520" cy="1826636"/>
            <a:chOff x="533400" y="3501905"/>
            <a:chExt cx="3111192" cy="3051597"/>
          </a:xfrm>
        </p:grpSpPr>
        <p:sp>
          <p:nvSpPr>
            <p:cNvPr id="4" name="Rectangle 3">
              <a:hlinkClick r:id="" action="ppaction://noaction"/>
              <a:extLst>
                <a:ext uri="{FF2B5EF4-FFF2-40B4-BE49-F238E27FC236}">
                  <a16:creationId xmlns:a16="http://schemas.microsoft.com/office/drawing/2014/main" id="{BA9FACE1-F934-3C21-66E9-315B5C70002A}"/>
                </a:ext>
              </a:extLst>
            </p:cNvPr>
            <p:cNvSpPr/>
            <p:nvPr/>
          </p:nvSpPr>
          <p:spPr>
            <a:xfrm>
              <a:off x="533400" y="3501905"/>
              <a:ext cx="3111192" cy="3051597"/>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5" name="TextBox 4">
              <a:extLst>
                <a:ext uri="{FF2B5EF4-FFF2-40B4-BE49-F238E27FC236}">
                  <a16:creationId xmlns:a16="http://schemas.microsoft.com/office/drawing/2014/main" id="{0EBA8BCA-4531-1BE7-58F6-A7BA512E5183}"/>
                </a:ext>
              </a:extLst>
            </p:cNvPr>
            <p:cNvSpPr txBox="1"/>
            <p:nvPr/>
          </p:nvSpPr>
          <p:spPr>
            <a:xfrm>
              <a:off x="836281" y="5625032"/>
              <a:ext cx="2561045" cy="874097"/>
            </a:xfrm>
            <a:prstGeom prst="rect">
              <a:avLst/>
            </a:prstGeom>
            <a:noFill/>
          </p:spPr>
          <p:txBody>
            <a:bodyPr wrap="square">
              <a:spAutoFit/>
            </a:bodyPr>
            <a:lstStyle/>
            <a:p>
              <a:pPr algn="ctr" defTabSz="609630"/>
              <a:r>
                <a:rPr lang="en-US" sz="1400" b="1">
                  <a:solidFill>
                    <a:srgbClr val="000000"/>
                  </a:solidFill>
                  <a:latin typeface="Poppins" panose="00000500000000000000" pitchFamily="2" charset="0"/>
                  <a:ea typeface="Verdana" panose="020B0604030504040204" pitchFamily="34" charset="0"/>
                  <a:cs typeface="Poppins" panose="00000500000000000000" pitchFamily="2" charset="0"/>
                </a:rPr>
                <a:t>Refrigerators &amp; Freezers</a:t>
              </a:r>
            </a:p>
          </p:txBody>
        </p:sp>
        <p:pic>
          <p:nvPicPr>
            <p:cNvPr id="6" name="Picture 5" descr="A picture containing text, clipart&#10;&#10;Description automatically generated">
              <a:extLst>
                <a:ext uri="{FF2B5EF4-FFF2-40B4-BE49-F238E27FC236}">
                  <a16:creationId xmlns:a16="http://schemas.microsoft.com/office/drawing/2014/main" id="{3EF01D6D-1CDE-49D9-EDB8-F3065A8E0EE7}"/>
                </a:ext>
              </a:extLst>
            </p:cNvPr>
            <p:cNvPicPr>
              <a:picLocks noChangeAspect="1"/>
            </p:cNvPicPr>
            <p:nvPr/>
          </p:nvPicPr>
          <p:blipFill>
            <a:blip r:embed="rId2">
              <a:duotone>
                <a:schemeClr val="bg2">
                  <a:shade val="45000"/>
                  <a:satMod val="135000"/>
                </a:schemeClr>
                <a:prstClr val="white"/>
              </a:duotone>
            </a:blip>
            <a:stretch>
              <a:fillRect/>
            </a:stretch>
          </p:blipFill>
          <p:spPr>
            <a:xfrm>
              <a:off x="1719909" y="4167209"/>
              <a:ext cx="793787" cy="1183539"/>
            </a:xfrm>
            <a:prstGeom prst="rect">
              <a:avLst/>
            </a:prstGeom>
          </p:spPr>
        </p:pic>
      </p:grpSp>
      <p:grpSp>
        <p:nvGrpSpPr>
          <p:cNvPr id="7" name="Group 6">
            <a:extLst>
              <a:ext uri="{FF2B5EF4-FFF2-40B4-BE49-F238E27FC236}">
                <a16:creationId xmlns:a16="http://schemas.microsoft.com/office/drawing/2014/main" id="{3F9D8BC3-9368-43F4-D68F-9A77EE795E16}"/>
              </a:ext>
            </a:extLst>
          </p:cNvPr>
          <p:cNvGrpSpPr/>
          <p:nvPr/>
        </p:nvGrpSpPr>
        <p:grpSpPr>
          <a:xfrm>
            <a:off x="9420366" y="2521806"/>
            <a:ext cx="1854784" cy="1832707"/>
            <a:chOff x="4013913" y="3773956"/>
            <a:chExt cx="3233693" cy="2791154"/>
          </a:xfrm>
        </p:grpSpPr>
        <p:sp>
          <p:nvSpPr>
            <p:cNvPr id="8" name="Rectangle 7">
              <a:hlinkClick r:id="" action="ppaction://noaction"/>
              <a:extLst>
                <a:ext uri="{FF2B5EF4-FFF2-40B4-BE49-F238E27FC236}">
                  <a16:creationId xmlns:a16="http://schemas.microsoft.com/office/drawing/2014/main" id="{E5A2B414-FCEA-43CB-9EBB-EFA057FF0E60}"/>
                </a:ext>
              </a:extLst>
            </p:cNvPr>
            <p:cNvSpPr/>
            <p:nvPr/>
          </p:nvSpPr>
          <p:spPr>
            <a:xfrm>
              <a:off x="4013913" y="3773956"/>
              <a:ext cx="3233693" cy="2791154"/>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9" name="Rectangle 8">
              <a:extLst>
                <a:ext uri="{FF2B5EF4-FFF2-40B4-BE49-F238E27FC236}">
                  <a16:creationId xmlns:a16="http://schemas.microsoft.com/office/drawing/2014/main" id="{B8AAE6A2-EB63-CDF6-DEDD-1C624AB7C23B}"/>
                </a:ext>
              </a:extLst>
            </p:cNvPr>
            <p:cNvSpPr/>
            <p:nvPr/>
          </p:nvSpPr>
          <p:spPr>
            <a:xfrm>
              <a:off x="4130976" y="5484988"/>
              <a:ext cx="2921810" cy="784830"/>
            </a:xfrm>
            <a:prstGeom prst="rect">
              <a:avLst/>
            </a:prstGeom>
            <a:solidFill>
              <a:schemeClr val="bg1"/>
            </a:solidFill>
          </p:spPr>
          <p:txBody>
            <a:bodyPr wrap="square">
              <a:spAutoFit/>
            </a:bodyPr>
            <a:lstStyle/>
            <a:p>
              <a:pPr algn="ctr" defTabSz="609630"/>
              <a:r>
                <a:rPr lang="en-US" sz="1400" b="1">
                  <a:solidFill>
                    <a:srgbClr val="000000"/>
                  </a:solidFill>
                  <a:latin typeface="Poppins" panose="00000500000000000000" pitchFamily="2" charset="0"/>
                  <a:ea typeface="Verdana" panose="020B0604030504040204" pitchFamily="34" charset="0"/>
                  <a:cs typeface="Poppins" panose="00000500000000000000" pitchFamily="2" charset="0"/>
                </a:rPr>
                <a:t>Electric Pressure Cookers </a:t>
              </a:r>
            </a:p>
          </p:txBody>
        </p:sp>
        <p:pic>
          <p:nvPicPr>
            <p:cNvPr id="10" name="Picture 9" descr="Icon&#10;&#10;Description automatically generated">
              <a:extLst>
                <a:ext uri="{FF2B5EF4-FFF2-40B4-BE49-F238E27FC236}">
                  <a16:creationId xmlns:a16="http://schemas.microsoft.com/office/drawing/2014/main" id="{282F2F31-DCD5-A4DB-4240-F6C5780027C0}"/>
                </a:ext>
              </a:extLst>
            </p:cNvPr>
            <p:cNvPicPr>
              <a:picLocks noChangeAspect="1"/>
            </p:cNvPicPr>
            <p:nvPr/>
          </p:nvPicPr>
          <p:blipFill>
            <a:blip r:embed="rId3">
              <a:duotone>
                <a:schemeClr val="bg2">
                  <a:shade val="45000"/>
                  <a:satMod val="135000"/>
                </a:schemeClr>
                <a:prstClr val="white"/>
              </a:duotone>
            </a:blip>
            <a:stretch>
              <a:fillRect/>
            </a:stretch>
          </p:blipFill>
          <p:spPr>
            <a:xfrm>
              <a:off x="5062214" y="4065152"/>
              <a:ext cx="1146962" cy="1267578"/>
            </a:xfrm>
            <a:prstGeom prst="rect">
              <a:avLst/>
            </a:prstGeom>
          </p:spPr>
        </p:pic>
      </p:grpSp>
      <p:grpSp>
        <p:nvGrpSpPr>
          <p:cNvPr id="11" name="Group 10">
            <a:extLst>
              <a:ext uri="{FF2B5EF4-FFF2-40B4-BE49-F238E27FC236}">
                <a16:creationId xmlns:a16="http://schemas.microsoft.com/office/drawing/2014/main" id="{9A2FC877-A313-02F8-7DC2-4D740D18117C}"/>
              </a:ext>
            </a:extLst>
          </p:cNvPr>
          <p:cNvGrpSpPr/>
          <p:nvPr/>
        </p:nvGrpSpPr>
        <p:grpSpPr>
          <a:xfrm>
            <a:off x="7257173" y="2521806"/>
            <a:ext cx="1854784" cy="1832707"/>
            <a:chOff x="7449262" y="3469764"/>
            <a:chExt cx="3233693" cy="3061739"/>
          </a:xfrm>
        </p:grpSpPr>
        <p:sp>
          <p:nvSpPr>
            <p:cNvPr id="12" name="Rectangle 11">
              <a:hlinkClick r:id="" action="ppaction://noaction"/>
              <a:extLst>
                <a:ext uri="{FF2B5EF4-FFF2-40B4-BE49-F238E27FC236}">
                  <a16:creationId xmlns:a16="http://schemas.microsoft.com/office/drawing/2014/main" id="{76F1FC66-164E-7E2B-3809-4451D1A53A16}"/>
                </a:ext>
              </a:extLst>
            </p:cNvPr>
            <p:cNvSpPr/>
            <p:nvPr/>
          </p:nvSpPr>
          <p:spPr>
            <a:xfrm>
              <a:off x="7449262" y="3469764"/>
              <a:ext cx="3233693" cy="3061739"/>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13" name="Rectangle 12">
              <a:extLst>
                <a:ext uri="{FF2B5EF4-FFF2-40B4-BE49-F238E27FC236}">
                  <a16:creationId xmlns:a16="http://schemas.microsoft.com/office/drawing/2014/main" id="{5FE2850A-DCD4-0CAF-00BF-113A073A8414}"/>
                </a:ext>
              </a:extLst>
            </p:cNvPr>
            <p:cNvSpPr/>
            <p:nvPr/>
          </p:nvSpPr>
          <p:spPr>
            <a:xfrm>
              <a:off x="7745592" y="5625966"/>
              <a:ext cx="2518526" cy="461666"/>
            </a:xfrm>
            <a:prstGeom prst="rect">
              <a:avLst/>
            </a:prstGeom>
            <a:noFill/>
          </p:spPr>
          <p:txBody>
            <a:bodyPr wrap="square">
              <a:spAutoFit/>
            </a:bodyPr>
            <a:lstStyle/>
            <a:p>
              <a:pPr algn="ctr" defTabSz="609630"/>
              <a:r>
                <a:rPr lang="en-US" sz="1400" b="1">
                  <a:solidFill>
                    <a:srgbClr val="000000"/>
                  </a:solidFill>
                  <a:latin typeface="Poppins" panose="00000500000000000000" pitchFamily="2" charset="0"/>
                  <a:ea typeface="Verdana" panose="020B0604030504040204" pitchFamily="34" charset="0"/>
                  <a:cs typeface="Poppins" panose="00000500000000000000" pitchFamily="2" charset="0"/>
                </a:rPr>
                <a:t>Solar Milling </a:t>
              </a:r>
            </a:p>
          </p:txBody>
        </p:sp>
        <p:pic>
          <p:nvPicPr>
            <p:cNvPr id="14" name="Picture 2">
              <a:extLst>
                <a:ext uri="{FF2B5EF4-FFF2-40B4-BE49-F238E27FC236}">
                  <a16:creationId xmlns:a16="http://schemas.microsoft.com/office/drawing/2014/main" id="{494BAE08-DE0A-04BC-E695-29407EE88511}"/>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07570" y="4026898"/>
              <a:ext cx="1194569" cy="12758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B6B86BFB-592C-C904-5D32-419748210CA2}"/>
              </a:ext>
            </a:extLst>
          </p:cNvPr>
          <p:cNvGrpSpPr/>
          <p:nvPr/>
        </p:nvGrpSpPr>
        <p:grpSpPr>
          <a:xfrm>
            <a:off x="2956361" y="4617445"/>
            <a:ext cx="1784520" cy="1826636"/>
            <a:chOff x="824051" y="4527336"/>
            <a:chExt cx="2074128" cy="2034398"/>
          </a:xfrm>
        </p:grpSpPr>
        <p:sp>
          <p:nvSpPr>
            <p:cNvPr id="16" name="Rectangle 15">
              <a:hlinkClick r:id="" action="ppaction://noaction"/>
              <a:extLst>
                <a:ext uri="{FF2B5EF4-FFF2-40B4-BE49-F238E27FC236}">
                  <a16:creationId xmlns:a16="http://schemas.microsoft.com/office/drawing/2014/main" id="{7E0F3C57-D39E-C47F-3BDB-FE28E58EE751}"/>
                </a:ext>
              </a:extLst>
            </p:cNvPr>
            <p:cNvSpPr/>
            <p:nvPr/>
          </p:nvSpPr>
          <p:spPr>
            <a:xfrm>
              <a:off x="824051" y="4527336"/>
              <a:ext cx="2074128" cy="2034398"/>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17" name="Rectangle 16">
              <a:extLst>
                <a:ext uri="{FF2B5EF4-FFF2-40B4-BE49-F238E27FC236}">
                  <a16:creationId xmlns:a16="http://schemas.microsoft.com/office/drawing/2014/main" id="{19B4539B-1E96-7683-3EAB-C97D6C5E8553}"/>
                </a:ext>
              </a:extLst>
            </p:cNvPr>
            <p:cNvSpPr/>
            <p:nvPr/>
          </p:nvSpPr>
          <p:spPr>
            <a:xfrm>
              <a:off x="1054679" y="5877045"/>
              <a:ext cx="1727249" cy="307777"/>
            </a:xfrm>
            <a:prstGeom prst="rect">
              <a:avLst/>
            </a:prstGeom>
            <a:noFill/>
          </p:spPr>
          <p:txBody>
            <a:bodyPr wrap="square">
              <a:spAutoFit/>
            </a:bodyPr>
            <a:lstStyle/>
            <a:p>
              <a:pPr algn="ctr" defTabSz="609630"/>
              <a:r>
                <a:rPr lang="en-US" sz="1400" b="1">
                  <a:solidFill>
                    <a:srgbClr val="000000"/>
                  </a:solidFill>
                  <a:latin typeface="Poppins" panose="00000500000000000000" pitchFamily="2" charset="0"/>
                  <a:ea typeface="Verdana" panose="020B0604030504040204" pitchFamily="34" charset="0"/>
                  <a:cs typeface="Poppins" panose="00000500000000000000" pitchFamily="2" charset="0"/>
                </a:rPr>
                <a:t>Fans </a:t>
              </a:r>
            </a:p>
          </p:txBody>
        </p:sp>
        <p:pic>
          <p:nvPicPr>
            <p:cNvPr id="18" name="Picture 17" descr="A picture containing text, vector graphics, clipart&#10;&#10;Description automatically generated">
              <a:extLst>
                <a:ext uri="{FF2B5EF4-FFF2-40B4-BE49-F238E27FC236}">
                  <a16:creationId xmlns:a16="http://schemas.microsoft.com/office/drawing/2014/main" id="{8517BA8C-6A54-6BA2-359B-1AD4B425B199}"/>
                </a:ext>
              </a:extLst>
            </p:cNvPr>
            <p:cNvPicPr>
              <a:picLocks noChangeAspect="1"/>
            </p:cNvPicPr>
            <p:nvPr/>
          </p:nvPicPr>
          <p:blipFill>
            <a:blip r:embed="rId5">
              <a:duotone>
                <a:schemeClr val="bg2">
                  <a:shade val="45000"/>
                  <a:satMod val="135000"/>
                </a:schemeClr>
                <a:prstClr val="white"/>
              </a:duotone>
            </a:blip>
            <a:stretch>
              <a:fillRect/>
            </a:stretch>
          </p:blipFill>
          <p:spPr>
            <a:xfrm>
              <a:off x="1443649" y="4840414"/>
              <a:ext cx="831855" cy="833392"/>
            </a:xfrm>
            <a:prstGeom prst="rect">
              <a:avLst/>
            </a:prstGeom>
          </p:spPr>
        </p:pic>
      </p:grpSp>
      <p:grpSp>
        <p:nvGrpSpPr>
          <p:cNvPr id="19" name="Group 18">
            <a:extLst>
              <a:ext uri="{FF2B5EF4-FFF2-40B4-BE49-F238E27FC236}">
                <a16:creationId xmlns:a16="http://schemas.microsoft.com/office/drawing/2014/main" id="{003F250F-69BF-1A19-E992-D87A9294CE3E}"/>
              </a:ext>
            </a:extLst>
          </p:cNvPr>
          <p:cNvGrpSpPr/>
          <p:nvPr/>
        </p:nvGrpSpPr>
        <p:grpSpPr>
          <a:xfrm>
            <a:off x="5043624" y="4614409"/>
            <a:ext cx="1854784" cy="1826636"/>
            <a:chOff x="3203172" y="4546600"/>
            <a:chExt cx="2155794" cy="2034398"/>
          </a:xfrm>
        </p:grpSpPr>
        <p:sp>
          <p:nvSpPr>
            <p:cNvPr id="20" name="Rectangle 19">
              <a:hlinkClick r:id="" action="ppaction://noaction"/>
              <a:extLst>
                <a:ext uri="{FF2B5EF4-FFF2-40B4-BE49-F238E27FC236}">
                  <a16:creationId xmlns:a16="http://schemas.microsoft.com/office/drawing/2014/main" id="{63F78EBA-1846-95AE-21B3-82CE3BB25EE7}"/>
                </a:ext>
              </a:extLst>
            </p:cNvPr>
            <p:cNvSpPr/>
            <p:nvPr/>
          </p:nvSpPr>
          <p:spPr>
            <a:xfrm>
              <a:off x="3203172" y="4546600"/>
              <a:ext cx="2155794" cy="2034398"/>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21" name="Rectangle 20">
              <a:extLst>
                <a:ext uri="{FF2B5EF4-FFF2-40B4-BE49-F238E27FC236}">
                  <a16:creationId xmlns:a16="http://schemas.microsoft.com/office/drawing/2014/main" id="{C6B74391-CDDC-71EA-F452-7C516A5F8794}"/>
                </a:ext>
              </a:extLst>
            </p:cNvPr>
            <p:cNvSpPr/>
            <p:nvPr/>
          </p:nvSpPr>
          <p:spPr>
            <a:xfrm>
              <a:off x="3283690" y="5739041"/>
              <a:ext cx="2052842" cy="307777"/>
            </a:xfrm>
            <a:prstGeom prst="rect">
              <a:avLst/>
            </a:prstGeom>
            <a:noFill/>
          </p:spPr>
          <p:txBody>
            <a:bodyPr wrap="square">
              <a:spAutoFit/>
            </a:bodyPr>
            <a:lstStyle/>
            <a:p>
              <a:pPr algn="ctr" defTabSz="609630"/>
              <a:r>
                <a:rPr lang="en-US" sz="1400" b="1">
                  <a:solidFill>
                    <a:srgbClr val="000000"/>
                  </a:solidFill>
                  <a:latin typeface="Poppins" panose="00000500000000000000" pitchFamily="2" charset="0"/>
                  <a:ea typeface="Verdana" panose="020B0604030504040204" pitchFamily="34" charset="0"/>
                  <a:cs typeface="Poppins" panose="00000500000000000000" pitchFamily="2" charset="0"/>
                </a:rPr>
                <a:t>Solar Water Pumps</a:t>
              </a:r>
            </a:p>
          </p:txBody>
        </p:sp>
        <p:pic>
          <p:nvPicPr>
            <p:cNvPr id="22" name="Picture 21" descr="Icon&#10;&#10;Description automatically generated with medium confidence">
              <a:extLst>
                <a:ext uri="{FF2B5EF4-FFF2-40B4-BE49-F238E27FC236}">
                  <a16:creationId xmlns:a16="http://schemas.microsoft.com/office/drawing/2014/main" id="{16B19AAF-09C6-426C-6F87-C2002FB536C7}"/>
                </a:ext>
              </a:extLst>
            </p:cNvPr>
            <p:cNvPicPr>
              <a:picLocks noChangeAspect="1"/>
            </p:cNvPicPr>
            <p:nvPr/>
          </p:nvPicPr>
          <p:blipFill>
            <a:blip r:embed="rId6">
              <a:duotone>
                <a:schemeClr val="bg2">
                  <a:shade val="45000"/>
                  <a:satMod val="135000"/>
                </a:schemeClr>
                <a:prstClr val="white"/>
              </a:duotone>
            </a:blip>
            <a:stretch>
              <a:fillRect/>
            </a:stretch>
          </p:blipFill>
          <p:spPr>
            <a:xfrm>
              <a:off x="3945499" y="4778095"/>
              <a:ext cx="684420" cy="822336"/>
            </a:xfrm>
            <a:prstGeom prst="rect">
              <a:avLst/>
            </a:prstGeom>
          </p:spPr>
        </p:pic>
      </p:grpSp>
      <p:grpSp>
        <p:nvGrpSpPr>
          <p:cNvPr id="23" name="Group 22">
            <a:extLst>
              <a:ext uri="{FF2B5EF4-FFF2-40B4-BE49-F238E27FC236}">
                <a16:creationId xmlns:a16="http://schemas.microsoft.com/office/drawing/2014/main" id="{BDAB091D-B33F-EA2C-7C8F-2AB8ADCDC911}"/>
              </a:ext>
            </a:extLst>
          </p:cNvPr>
          <p:cNvGrpSpPr/>
          <p:nvPr/>
        </p:nvGrpSpPr>
        <p:grpSpPr>
          <a:xfrm>
            <a:off x="7257173" y="4611373"/>
            <a:ext cx="1854784" cy="1826636"/>
            <a:chOff x="5496624" y="4546600"/>
            <a:chExt cx="2155795" cy="2034398"/>
          </a:xfrm>
        </p:grpSpPr>
        <p:sp>
          <p:nvSpPr>
            <p:cNvPr id="24" name="Rectangle 23">
              <a:hlinkClick r:id="" action="ppaction://noaction"/>
              <a:extLst>
                <a:ext uri="{FF2B5EF4-FFF2-40B4-BE49-F238E27FC236}">
                  <a16:creationId xmlns:a16="http://schemas.microsoft.com/office/drawing/2014/main" id="{F09444FE-8ECE-4489-2C78-A9E188EB7108}"/>
                </a:ext>
              </a:extLst>
            </p:cNvPr>
            <p:cNvSpPr/>
            <p:nvPr/>
          </p:nvSpPr>
          <p:spPr>
            <a:xfrm>
              <a:off x="5496624" y="4546600"/>
              <a:ext cx="2155795" cy="2034398"/>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25" name="Rectangle 24">
              <a:extLst>
                <a:ext uri="{FF2B5EF4-FFF2-40B4-BE49-F238E27FC236}">
                  <a16:creationId xmlns:a16="http://schemas.microsoft.com/office/drawing/2014/main" id="{2492D526-C9C2-F9C2-B5BF-ADFB57DD860F}"/>
                </a:ext>
              </a:extLst>
            </p:cNvPr>
            <p:cNvSpPr/>
            <p:nvPr/>
          </p:nvSpPr>
          <p:spPr>
            <a:xfrm>
              <a:off x="5496624" y="5717172"/>
              <a:ext cx="2128445" cy="307777"/>
            </a:xfrm>
            <a:prstGeom prst="rect">
              <a:avLst/>
            </a:prstGeom>
            <a:noFill/>
          </p:spPr>
          <p:txBody>
            <a:bodyPr wrap="square">
              <a:spAutoFit/>
            </a:bodyPr>
            <a:lstStyle/>
            <a:p>
              <a:pPr algn="ctr" defTabSz="609630"/>
              <a:r>
                <a:rPr lang="en-US" sz="1400" b="1">
                  <a:solidFill>
                    <a:srgbClr val="000000"/>
                  </a:solidFill>
                  <a:latin typeface="Poppins" panose="00000500000000000000" pitchFamily="2" charset="0"/>
                  <a:ea typeface="Verdana" panose="020B0604030504040204" pitchFamily="34" charset="0"/>
                  <a:cs typeface="Poppins" panose="00000500000000000000" pitchFamily="2" charset="0"/>
                </a:rPr>
                <a:t>Egg Incubators </a:t>
              </a:r>
            </a:p>
          </p:txBody>
        </p:sp>
        <p:pic>
          <p:nvPicPr>
            <p:cNvPr id="26" name="Picture 25" descr="Icon&#10;&#10;Description automatically generated">
              <a:extLst>
                <a:ext uri="{FF2B5EF4-FFF2-40B4-BE49-F238E27FC236}">
                  <a16:creationId xmlns:a16="http://schemas.microsoft.com/office/drawing/2014/main" id="{EA62150F-FCF7-8F08-C8E8-4C982ADC2EA0}"/>
                </a:ext>
              </a:extLst>
            </p:cNvPr>
            <p:cNvPicPr>
              <a:picLocks noChangeAspect="1"/>
            </p:cNvPicPr>
            <p:nvPr/>
          </p:nvPicPr>
          <p:blipFill>
            <a:blip r:embed="rId7">
              <a:duotone>
                <a:schemeClr val="bg2">
                  <a:shade val="45000"/>
                  <a:satMod val="135000"/>
                </a:schemeClr>
                <a:prstClr val="white"/>
              </a:duotone>
            </a:blip>
            <a:stretch>
              <a:fillRect/>
            </a:stretch>
          </p:blipFill>
          <p:spPr>
            <a:xfrm>
              <a:off x="6054732" y="4809835"/>
              <a:ext cx="1012228" cy="807967"/>
            </a:xfrm>
            <a:prstGeom prst="rect">
              <a:avLst/>
            </a:prstGeom>
          </p:spPr>
        </p:pic>
      </p:grpSp>
      <p:grpSp>
        <p:nvGrpSpPr>
          <p:cNvPr id="27" name="Group 26">
            <a:extLst>
              <a:ext uri="{FF2B5EF4-FFF2-40B4-BE49-F238E27FC236}">
                <a16:creationId xmlns:a16="http://schemas.microsoft.com/office/drawing/2014/main" id="{9B1544FF-09E8-5B4C-7AC4-762E270E6660}"/>
              </a:ext>
            </a:extLst>
          </p:cNvPr>
          <p:cNvGrpSpPr/>
          <p:nvPr/>
        </p:nvGrpSpPr>
        <p:grpSpPr>
          <a:xfrm>
            <a:off x="5043623" y="2521807"/>
            <a:ext cx="1905141" cy="1832707"/>
            <a:chOff x="8032537" y="2265272"/>
            <a:chExt cx="2214325" cy="2041159"/>
          </a:xfrm>
        </p:grpSpPr>
        <p:sp>
          <p:nvSpPr>
            <p:cNvPr id="28" name="Rectangle 27">
              <a:hlinkClick r:id="" action="ppaction://noaction"/>
              <a:extLst>
                <a:ext uri="{FF2B5EF4-FFF2-40B4-BE49-F238E27FC236}">
                  <a16:creationId xmlns:a16="http://schemas.microsoft.com/office/drawing/2014/main" id="{11B987BE-CC60-10E1-39F3-9134E7F2BEA4}"/>
                </a:ext>
              </a:extLst>
            </p:cNvPr>
            <p:cNvSpPr/>
            <p:nvPr/>
          </p:nvSpPr>
          <p:spPr>
            <a:xfrm>
              <a:off x="8032537" y="2265272"/>
              <a:ext cx="2155799" cy="2041159"/>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29" name="Rectangle 28">
              <a:extLst>
                <a:ext uri="{FF2B5EF4-FFF2-40B4-BE49-F238E27FC236}">
                  <a16:creationId xmlns:a16="http://schemas.microsoft.com/office/drawing/2014/main" id="{34EB9161-2DD5-059F-5975-8862ECA1C759}"/>
                </a:ext>
              </a:extLst>
            </p:cNvPr>
            <p:cNvSpPr/>
            <p:nvPr/>
          </p:nvSpPr>
          <p:spPr>
            <a:xfrm>
              <a:off x="8118416" y="3686126"/>
              <a:ext cx="2128446" cy="582731"/>
            </a:xfrm>
            <a:prstGeom prst="rect">
              <a:avLst/>
            </a:prstGeom>
            <a:noFill/>
          </p:spPr>
          <p:txBody>
            <a:bodyPr wrap="square">
              <a:spAutoFit/>
            </a:bodyPr>
            <a:lstStyle/>
            <a:p>
              <a:pPr algn="ctr" defTabSz="609630"/>
              <a:r>
                <a:rPr lang="en-US" sz="1400" b="1">
                  <a:solidFill>
                    <a:srgbClr val="000000"/>
                  </a:solidFill>
                  <a:latin typeface="Poppins" panose="00000500000000000000" pitchFamily="2" charset="0"/>
                  <a:ea typeface="Verdana" panose="020B0604030504040204" pitchFamily="34" charset="0"/>
                  <a:cs typeface="Poppins" panose="00000500000000000000" pitchFamily="2" charset="0"/>
                </a:rPr>
                <a:t>Walk-In Cold Rooms</a:t>
              </a:r>
            </a:p>
          </p:txBody>
        </p:sp>
        <p:pic>
          <p:nvPicPr>
            <p:cNvPr id="30" name="Picture 29" descr="A green door with a black background&#10;&#10;AI-generated content may be incorrect.">
              <a:extLst>
                <a:ext uri="{FF2B5EF4-FFF2-40B4-BE49-F238E27FC236}">
                  <a16:creationId xmlns:a16="http://schemas.microsoft.com/office/drawing/2014/main" id="{8EA66B3A-C0D6-82FD-5434-B560DBC6D4DC}"/>
                </a:ext>
              </a:extLst>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624527" y="2608548"/>
              <a:ext cx="999171" cy="999171"/>
            </a:xfrm>
            <a:prstGeom prst="rect">
              <a:avLst/>
            </a:prstGeom>
          </p:spPr>
        </p:pic>
      </p:grpSp>
      <p:grpSp>
        <p:nvGrpSpPr>
          <p:cNvPr id="31" name="Group 30">
            <a:extLst>
              <a:ext uri="{FF2B5EF4-FFF2-40B4-BE49-F238E27FC236}">
                <a16:creationId xmlns:a16="http://schemas.microsoft.com/office/drawing/2014/main" id="{56B00907-4DDF-3F76-1AF7-15F743279B83}"/>
              </a:ext>
            </a:extLst>
          </p:cNvPr>
          <p:cNvGrpSpPr/>
          <p:nvPr/>
        </p:nvGrpSpPr>
        <p:grpSpPr>
          <a:xfrm>
            <a:off x="9422934" y="4611373"/>
            <a:ext cx="1854787" cy="1826636"/>
            <a:chOff x="8046213" y="4565189"/>
            <a:chExt cx="2155799" cy="2034398"/>
          </a:xfrm>
        </p:grpSpPr>
        <p:sp>
          <p:nvSpPr>
            <p:cNvPr id="32" name="Rectangle 31">
              <a:hlinkClick r:id="" action="ppaction://noaction"/>
              <a:extLst>
                <a:ext uri="{FF2B5EF4-FFF2-40B4-BE49-F238E27FC236}">
                  <a16:creationId xmlns:a16="http://schemas.microsoft.com/office/drawing/2014/main" id="{BC426B63-E420-3E3F-07E2-96B13CD23670}"/>
                </a:ext>
              </a:extLst>
            </p:cNvPr>
            <p:cNvSpPr/>
            <p:nvPr/>
          </p:nvSpPr>
          <p:spPr>
            <a:xfrm>
              <a:off x="8046213" y="4565189"/>
              <a:ext cx="2155799" cy="2034398"/>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33" name="Rectangle 32">
              <a:extLst>
                <a:ext uri="{FF2B5EF4-FFF2-40B4-BE49-F238E27FC236}">
                  <a16:creationId xmlns:a16="http://schemas.microsoft.com/office/drawing/2014/main" id="{9FC50FE7-3854-2A9D-DDA1-42D35A19DC32}"/>
                </a:ext>
              </a:extLst>
            </p:cNvPr>
            <p:cNvSpPr/>
            <p:nvPr/>
          </p:nvSpPr>
          <p:spPr>
            <a:xfrm>
              <a:off x="8059890" y="5739041"/>
              <a:ext cx="2128446" cy="342784"/>
            </a:xfrm>
            <a:prstGeom prst="rect">
              <a:avLst/>
            </a:prstGeom>
            <a:noFill/>
          </p:spPr>
          <p:txBody>
            <a:bodyPr wrap="square">
              <a:spAutoFit/>
            </a:bodyPr>
            <a:lstStyle/>
            <a:p>
              <a:pPr algn="ctr" defTabSz="609630"/>
              <a:r>
                <a:rPr lang="en-US" sz="1400" b="1">
                  <a:solidFill>
                    <a:srgbClr val="000000"/>
                  </a:solidFill>
                  <a:latin typeface="Poppins" panose="00000500000000000000" pitchFamily="2" charset="0"/>
                  <a:ea typeface="Verdana" panose="020B0604030504040204" pitchFamily="34" charset="0"/>
                  <a:cs typeface="Poppins" panose="00000500000000000000" pitchFamily="2" charset="0"/>
                </a:rPr>
                <a:t>Solar Generators</a:t>
              </a:r>
            </a:p>
          </p:txBody>
        </p:sp>
        <p:pic>
          <p:nvPicPr>
            <p:cNvPr id="34" name="Picture 33" descr="A yellow and black rectangle with a lightning bolt&#10;&#10;AI-generated content may be incorrect.">
              <a:extLst>
                <a:ext uri="{FF2B5EF4-FFF2-40B4-BE49-F238E27FC236}">
                  <a16:creationId xmlns:a16="http://schemas.microsoft.com/office/drawing/2014/main" id="{6A40EB98-E965-EE1C-FE8C-924E23ED3BEA}"/>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605745" y="4757633"/>
              <a:ext cx="1009383" cy="1009383"/>
            </a:xfrm>
            <a:prstGeom prst="rect">
              <a:avLst/>
            </a:prstGeom>
          </p:spPr>
        </p:pic>
      </p:grpSp>
      <p:grpSp>
        <p:nvGrpSpPr>
          <p:cNvPr id="44" name="Group 43">
            <a:extLst>
              <a:ext uri="{FF2B5EF4-FFF2-40B4-BE49-F238E27FC236}">
                <a16:creationId xmlns:a16="http://schemas.microsoft.com/office/drawing/2014/main" id="{DF637759-F312-367A-C38D-FD2B4E9D4BCE}"/>
              </a:ext>
            </a:extLst>
          </p:cNvPr>
          <p:cNvGrpSpPr/>
          <p:nvPr/>
        </p:nvGrpSpPr>
        <p:grpSpPr>
          <a:xfrm>
            <a:off x="875839" y="2527876"/>
            <a:ext cx="1895550" cy="1832708"/>
            <a:chOff x="569111" y="28565"/>
            <a:chExt cx="1895550" cy="1832708"/>
          </a:xfrm>
        </p:grpSpPr>
        <p:grpSp>
          <p:nvGrpSpPr>
            <p:cNvPr id="35" name="Group 34">
              <a:extLst>
                <a:ext uri="{FF2B5EF4-FFF2-40B4-BE49-F238E27FC236}">
                  <a16:creationId xmlns:a16="http://schemas.microsoft.com/office/drawing/2014/main" id="{0B8C427E-D044-88DE-FF96-1F137BE4A5E7}"/>
                </a:ext>
              </a:extLst>
            </p:cNvPr>
            <p:cNvGrpSpPr/>
            <p:nvPr/>
          </p:nvGrpSpPr>
          <p:grpSpPr>
            <a:xfrm>
              <a:off x="569111" y="28565"/>
              <a:ext cx="1777780" cy="1832708"/>
              <a:chOff x="598577" y="3530344"/>
              <a:chExt cx="3099441" cy="3061741"/>
            </a:xfrm>
          </p:grpSpPr>
          <p:sp>
            <p:nvSpPr>
              <p:cNvPr id="36" name="Rectangle 35">
                <a:hlinkClick r:id="" action="ppaction://noaction"/>
                <a:extLst>
                  <a:ext uri="{FF2B5EF4-FFF2-40B4-BE49-F238E27FC236}">
                    <a16:creationId xmlns:a16="http://schemas.microsoft.com/office/drawing/2014/main" id="{FA9B25C2-4F24-C167-4AA7-BE285E2D466D}"/>
                  </a:ext>
                </a:extLst>
              </p:cNvPr>
              <p:cNvSpPr/>
              <p:nvPr/>
            </p:nvSpPr>
            <p:spPr>
              <a:xfrm>
                <a:off x="598577" y="3530344"/>
                <a:ext cx="3099441" cy="3061741"/>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37" name="TextBox 36">
                <a:extLst>
                  <a:ext uri="{FF2B5EF4-FFF2-40B4-BE49-F238E27FC236}">
                    <a16:creationId xmlns:a16="http://schemas.microsoft.com/office/drawing/2014/main" id="{2B88BCAF-9D63-43C4-0ED2-AC24D0A79E65}"/>
                  </a:ext>
                </a:extLst>
              </p:cNvPr>
              <p:cNvSpPr txBox="1"/>
              <p:nvPr/>
            </p:nvSpPr>
            <p:spPr>
              <a:xfrm>
                <a:off x="808474" y="5474373"/>
                <a:ext cx="2561045" cy="874097"/>
              </a:xfrm>
              <a:prstGeom prst="rect">
                <a:avLst/>
              </a:prstGeom>
              <a:noFill/>
            </p:spPr>
            <p:txBody>
              <a:bodyPr wrap="square">
                <a:spAutoFit/>
              </a:bodyPr>
              <a:lstStyle/>
              <a:p>
                <a:pPr algn="ctr" defTabSz="609630"/>
                <a:r>
                  <a:rPr lang="en-US" sz="1400" b="1">
                    <a:solidFill>
                      <a:srgbClr val="000000"/>
                    </a:solidFill>
                    <a:latin typeface="Poppins" panose="00000500000000000000" pitchFamily="2" charset="0"/>
                    <a:ea typeface="Verdana" panose="020B0604030504040204" pitchFamily="34" charset="0"/>
                    <a:cs typeface="Poppins" panose="00000500000000000000" pitchFamily="2" charset="0"/>
                  </a:rPr>
                  <a:t>Solar Energy Kits</a:t>
                </a:r>
              </a:p>
            </p:txBody>
          </p:sp>
        </p:grpSp>
        <p:pic>
          <p:nvPicPr>
            <p:cNvPr id="51" name="Picture 50">
              <a:extLst>
                <a:ext uri="{FF2B5EF4-FFF2-40B4-BE49-F238E27FC236}">
                  <a16:creationId xmlns:a16="http://schemas.microsoft.com/office/drawing/2014/main" id="{F8F161CC-BCE5-832A-4C77-032779C9D729}"/>
                </a:ext>
              </a:extLst>
            </p:cNvPr>
            <p:cNvPicPr>
              <a:picLocks noChangeAspect="1"/>
            </p:cNvPicPr>
            <p:nvPr/>
          </p:nvPicPr>
          <p:blipFill>
            <a:blip r:embed="rId10">
              <a:duotone>
                <a:schemeClr val="accent3">
                  <a:shade val="45000"/>
                  <a:satMod val="135000"/>
                </a:schemeClr>
                <a:prstClr val="white"/>
              </a:duotone>
            </a:blip>
            <a:stretch>
              <a:fillRect/>
            </a:stretch>
          </p:blipFill>
          <p:spPr>
            <a:xfrm>
              <a:off x="610122" y="58044"/>
              <a:ext cx="996544" cy="909597"/>
            </a:xfrm>
            <a:prstGeom prst="rect">
              <a:avLst/>
            </a:prstGeom>
          </p:spPr>
        </p:pic>
        <p:pic>
          <p:nvPicPr>
            <p:cNvPr id="53" name="Picture 3" descr="C:\Users\Lighting Lab 2\Dropbox\LGpresentations\SMQ Conference Materials To Translate &amp; Print\icon_product1.png">
              <a:extLst>
                <a:ext uri="{FF2B5EF4-FFF2-40B4-BE49-F238E27FC236}">
                  <a16:creationId xmlns:a16="http://schemas.microsoft.com/office/drawing/2014/main" id="{269999A2-9613-BC3E-A95C-7936E81CCA46}"/>
                </a:ext>
              </a:extLst>
            </p:cNvPr>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06666" y="616817"/>
              <a:ext cx="857995" cy="53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 name="Group 42">
            <a:extLst>
              <a:ext uri="{FF2B5EF4-FFF2-40B4-BE49-F238E27FC236}">
                <a16:creationId xmlns:a16="http://schemas.microsoft.com/office/drawing/2014/main" id="{DA5675F1-A9D9-A90B-81E4-396B1EDA7D28}"/>
              </a:ext>
            </a:extLst>
          </p:cNvPr>
          <p:cNvGrpSpPr/>
          <p:nvPr/>
        </p:nvGrpSpPr>
        <p:grpSpPr>
          <a:xfrm>
            <a:off x="737893" y="4611373"/>
            <a:ext cx="1913894" cy="1832708"/>
            <a:chOff x="22345" y="2596324"/>
            <a:chExt cx="1913894" cy="1832708"/>
          </a:xfrm>
        </p:grpSpPr>
        <p:grpSp>
          <p:nvGrpSpPr>
            <p:cNvPr id="39" name="Group 38">
              <a:extLst>
                <a:ext uri="{FF2B5EF4-FFF2-40B4-BE49-F238E27FC236}">
                  <a16:creationId xmlns:a16="http://schemas.microsoft.com/office/drawing/2014/main" id="{4B912A7B-EFDA-31AE-C964-8BB18F1A2AE5}"/>
                </a:ext>
              </a:extLst>
            </p:cNvPr>
            <p:cNvGrpSpPr/>
            <p:nvPr/>
          </p:nvGrpSpPr>
          <p:grpSpPr>
            <a:xfrm>
              <a:off x="22345" y="2596324"/>
              <a:ext cx="1913894" cy="1832708"/>
              <a:chOff x="735679" y="4530717"/>
              <a:chExt cx="2224498" cy="2041161"/>
            </a:xfrm>
          </p:grpSpPr>
          <p:sp>
            <p:nvSpPr>
              <p:cNvPr id="40" name="Rectangle 39">
                <a:hlinkClick r:id="" action="ppaction://noaction"/>
                <a:extLst>
                  <a:ext uri="{FF2B5EF4-FFF2-40B4-BE49-F238E27FC236}">
                    <a16:creationId xmlns:a16="http://schemas.microsoft.com/office/drawing/2014/main" id="{08C5E5AD-8132-3C98-C5A6-C9E8A60C9A24}"/>
                  </a:ext>
                </a:extLst>
              </p:cNvPr>
              <p:cNvSpPr/>
              <p:nvPr/>
            </p:nvSpPr>
            <p:spPr>
              <a:xfrm>
                <a:off x="886049" y="4530717"/>
                <a:ext cx="2074128" cy="2041161"/>
              </a:xfrm>
              <a:prstGeom prst="rect">
                <a:avLst/>
              </a:prstGeom>
              <a:solidFill>
                <a:schemeClr val="bg1"/>
              </a:solidFill>
              <a:ln>
                <a:noFill/>
              </a:ln>
              <a:effectLst>
                <a:outerShdw blurRad="177800" dist="508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09630"/>
                <a:r>
                  <a:rPr lang="en-US">
                    <a:solidFill>
                      <a:srgbClr val="FFFFFF"/>
                    </a:solidFill>
                    <a:latin typeface="Calibri" panose="020F0502020204030204"/>
                  </a:rPr>
                  <a:t>c</a:t>
                </a:r>
              </a:p>
            </p:txBody>
          </p:sp>
          <p:sp>
            <p:nvSpPr>
              <p:cNvPr id="41" name="Rectangle 40">
                <a:extLst>
                  <a:ext uri="{FF2B5EF4-FFF2-40B4-BE49-F238E27FC236}">
                    <a16:creationId xmlns:a16="http://schemas.microsoft.com/office/drawing/2014/main" id="{B83657AE-57A3-B139-F659-3D669D5AA96E}"/>
                  </a:ext>
                </a:extLst>
              </p:cNvPr>
              <p:cNvSpPr/>
              <p:nvPr/>
            </p:nvSpPr>
            <p:spPr>
              <a:xfrm>
                <a:off x="735679" y="5749198"/>
                <a:ext cx="2216664" cy="822680"/>
              </a:xfrm>
              <a:prstGeom prst="rect">
                <a:avLst/>
              </a:prstGeom>
              <a:noFill/>
            </p:spPr>
            <p:txBody>
              <a:bodyPr wrap="square" lIns="91440" tIns="45720" rIns="91440" bIns="45720" anchor="t">
                <a:spAutoFit/>
              </a:bodyPr>
              <a:lstStyle/>
              <a:p>
                <a:pPr algn="ctr" defTabSz="609630"/>
                <a:r>
                  <a:rPr lang="en-US" sz="1400" b="1">
                    <a:solidFill>
                      <a:srgbClr val="000000"/>
                    </a:solidFill>
                    <a:latin typeface="Poppins"/>
                    <a:ea typeface="Verdana"/>
                    <a:cs typeface="Poppins"/>
                  </a:rPr>
                  <a:t>Large PV </a:t>
                </a:r>
                <a:endParaRPr lang="en-US"/>
              </a:p>
              <a:p>
                <a:pPr algn="ctr" defTabSz="609630"/>
                <a:r>
                  <a:rPr lang="en-US" sz="1400" b="1">
                    <a:solidFill>
                      <a:srgbClr val="000000"/>
                    </a:solidFill>
                    <a:latin typeface="Poppins"/>
                    <a:ea typeface="Verdana"/>
                    <a:cs typeface="Poppins"/>
                  </a:rPr>
                  <a:t>Systems &amp; Public Institutions </a:t>
                </a:r>
                <a:endParaRPr lang="en-US"/>
              </a:p>
            </p:txBody>
          </p:sp>
        </p:grpSp>
        <p:pic>
          <p:nvPicPr>
            <p:cNvPr id="61" name="Picture 60" descr="A yellow line drawing of a building&#10;&#10;Description automatically generated">
              <a:extLst>
                <a:ext uri="{FF2B5EF4-FFF2-40B4-BE49-F238E27FC236}">
                  <a16:creationId xmlns:a16="http://schemas.microsoft.com/office/drawing/2014/main" id="{CDA4B3A3-F775-A8AA-8992-BE869D60D4E8}"/>
                </a:ext>
              </a:extLst>
            </p:cNvPr>
            <p:cNvPicPr>
              <a:picLocks noChangeAspect="1"/>
            </p:cNvPicPr>
            <p:nvPr/>
          </p:nvPicPr>
          <p:blipFill>
            <a:blip r:embed="rId12">
              <a:duotone>
                <a:prstClr val="black"/>
                <a:schemeClr val="accent3">
                  <a:tint val="45000"/>
                  <a:satMod val="400000"/>
                </a:schemeClr>
              </a:duotone>
              <a:extLst>
                <a:ext uri="{BEBA8EAE-BF5A-486C-A8C5-ECC9F3942E4B}">
                  <a14:imgProps xmlns:a14="http://schemas.microsoft.com/office/drawing/2010/main">
                    <a14:imgLayer r:embed="rId1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637168" y="2797762"/>
              <a:ext cx="835480" cy="835480"/>
            </a:xfrm>
            <a:prstGeom prst="rect">
              <a:avLst/>
            </a:prstGeom>
          </p:spPr>
        </p:pic>
      </p:grpSp>
      <p:sp>
        <p:nvSpPr>
          <p:cNvPr id="38" name="Frame 37">
            <a:extLst>
              <a:ext uri="{FF2B5EF4-FFF2-40B4-BE49-F238E27FC236}">
                <a16:creationId xmlns:a16="http://schemas.microsoft.com/office/drawing/2014/main" id="{2C5A09C6-A297-9CCE-B8F5-957A829F42CE}"/>
              </a:ext>
            </a:extLst>
          </p:cNvPr>
          <p:cNvSpPr/>
          <p:nvPr/>
        </p:nvSpPr>
        <p:spPr>
          <a:xfrm>
            <a:off x="4862858" y="2339716"/>
            <a:ext cx="2207565" cy="2181405"/>
          </a:xfrm>
          <a:prstGeom prst="frame">
            <a:avLst>
              <a:gd name="adj1" fmla="val 624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2" name="TextBox 41">
            <a:extLst>
              <a:ext uri="{FF2B5EF4-FFF2-40B4-BE49-F238E27FC236}">
                <a16:creationId xmlns:a16="http://schemas.microsoft.com/office/drawing/2014/main" id="{329A87EA-ECD3-0969-FD96-BB5C7DA064FF}"/>
              </a:ext>
            </a:extLst>
          </p:cNvPr>
          <p:cNvSpPr txBox="1"/>
          <p:nvPr/>
        </p:nvSpPr>
        <p:spPr>
          <a:xfrm>
            <a:off x="10186856" y="6438009"/>
            <a:ext cx="2158196" cy="369332"/>
          </a:xfrm>
          <a:prstGeom prst="rect">
            <a:avLst/>
          </a:prstGeom>
          <a:noFill/>
        </p:spPr>
        <p:txBody>
          <a:bodyPr wrap="square">
            <a:spAutoFit/>
          </a:bodyPr>
          <a:lstStyle/>
          <a:p>
            <a:r>
              <a:rPr lang="en-GB" dirty="0">
                <a:hlinkClick r:id="rId14"/>
              </a:rPr>
              <a:t>www.verasol.org</a:t>
            </a:r>
            <a:r>
              <a:rPr lang="en-GB" dirty="0"/>
              <a:t> </a:t>
            </a:r>
          </a:p>
        </p:txBody>
      </p:sp>
    </p:spTree>
    <p:extLst>
      <p:ext uri="{BB962C8B-B14F-4D97-AF65-F5344CB8AC3E}">
        <p14:creationId xmlns:p14="http://schemas.microsoft.com/office/powerpoint/2010/main" val="1565508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486C09-9F3F-6C42-954C-368220C0D5EB}"/>
              </a:ext>
            </a:extLst>
          </p:cNvPr>
          <p:cNvSpPr>
            <a:spLocks noGrp="1"/>
          </p:cNvSpPr>
          <p:nvPr>
            <p:ph type="title"/>
          </p:nvPr>
        </p:nvSpPr>
        <p:spPr>
          <a:xfrm>
            <a:off x="634205" y="667408"/>
            <a:ext cx="7970400" cy="330855"/>
          </a:xfrm>
        </p:spPr>
        <p:txBody>
          <a:bodyPr>
            <a:noAutofit/>
          </a:bodyPr>
          <a:lstStyle/>
          <a:p>
            <a:r>
              <a:rPr lang="en-US" sz="2400"/>
              <a:t>Elements of VeraSol Quality Assurance Framework</a:t>
            </a:r>
            <a:endParaRPr lang="en-US" sz="2000"/>
          </a:p>
        </p:txBody>
      </p:sp>
      <p:pic>
        <p:nvPicPr>
          <p:cNvPr id="3" name="Picture 2" descr="Logo, company name&#10;&#10;Description automatically generated">
            <a:extLst>
              <a:ext uri="{FF2B5EF4-FFF2-40B4-BE49-F238E27FC236}">
                <a16:creationId xmlns:a16="http://schemas.microsoft.com/office/drawing/2014/main" id="{3655FEA7-5911-4F63-9291-C436C079190F}"/>
              </a:ext>
            </a:extLst>
          </p:cNvPr>
          <p:cNvPicPr>
            <a:picLocks noChangeAspect="1"/>
          </p:cNvPicPr>
          <p:nvPr/>
        </p:nvPicPr>
        <p:blipFill>
          <a:blip r:embed="rId3"/>
          <a:stretch>
            <a:fillRect/>
          </a:stretch>
        </p:blipFill>
        <p:spPr>
          <a:xfrm>
            <a:off x="1396984" y="1377406"/>
            <a:ext cx="2181251" cy="552682"/>
          </a:xfrm>
          <a:prstGeom prst="rect">
            <a:avLst/>
          </a:prstGeom>
        </p:spPr>
      </p:pic>
      <p:sp>
        <p:nvSpPr>
          <p:cNvPr id="21" name="TextBox 20">
            <a:extLst>
              <a:ext uri="{FF2B5EF4-FFF2-40B4-BE49-F238E27FC236}">
                <a16:creationId xmlns:a16="http://schemas.microsoft.com/office/drawing/2014/main" id="{2446A71A-042F-40A9-9AE5-859CC3960D1B}"/>
              </a:ext>
            </a:extLst>
          </p:cNvPr>
          <p:cNvSpPr txBox="1"/>
          <p:nvPr/>
        </p:nvSpPr>
        <p:spPr>
          <a:xfrm>
            <a:off x="708488" y="2193338"/>
            <a:ext cx="4339806" cy="830997"/>
          </a:xfrm>
          <a:prstGeom prst="rect">
            <a:avLst/>
          </a:prstGeom>
          <a:noFill/>
        </p:spPr>
        <p:txBody>
          <a:bodyPr wrap="square">
            <a:spAutoFit/>
          </a:bodyPr>
          <a:lstStyle/>
          <a:p>
            <a:pPr algn="ctr"/>
            <a:r>
              <a:rPr lang="en-US" sz="1600" b="0" i="0">
                <a:solidFill>
                  <a:srgbClr val="000000"/>
                </a:solidFill>
                <a:effectLst/>
                <a:latin typeface="poppins" panose="00000500000000000000" pitchFamily="2" charset="0"/>
              </a:rPr>
              <a:t>VeraSol is a quality assurance program that supports high-performing, durable off-grid solar solutions. </a:t>
            </a:r>
            <a:endParaRPr lang="en-US" sz="1600"/>
          </a:p>
        </p:txBody>
      </p:sp>
      <p:cxnSp>
        <p:nvCxnSpPr>
          <p:cNvPr id="22" name="Straight Connector 21">
            <a:extLst>
              <a:ext uri="{FF2B5EF4-FFF2-40B4-BE49-F238E27FC236}">
                <a16:creationId xmlns:a16="http://schemas.microsoft.com/office/drawing/2014/main" id="{C725E5DE-BCA8-4D53-930F-DBF41F850727}"/>
              </a:ext>
            </a:extLst>
          </p:cNvPr>
          <p:cNvCxnSpPr/>
          <p:nvPr/>
        </p:nvCxnSpPr>
        <p:spPr>
          <a:xfrm>
            <a:off x="5483859" y="1538139"/>
            <a:ext cx="0" cy="4752922"/>
          </a:xfrm>
          <a:prstGeom prst="line">
            <a:avLst/>
          </a:prstGeom>
        </p:spPr>
        <p:style>
          <a:lnRef idx="1">
            <a:schemeClr val="accent6"/>
          </a:lnRef>
          <a:fillRef idx="0">
            <a:schemeClr val="accent6"/>
          </a:fillRef>
          <a:effectRef idx="0">
            <a:schemeClr val="accent6"/>
          </a:effectRef>
          <a:fontRef idx="minor">
            <a:schemeClr val="tx1"/>
          </a:fontRef>
        </p:style>
      </p:cxnSp>
      <p:pic>
        <p:nvPicPr>
          <p:cNvPr id="10" name="Picture 9">
            <a:extLst>
              <a:ext uri="{FF2B5EF4-FFF2-40B4-BE49-F238E27FC236}">
                <a16:creationId xmlns:a16="http://schemas.microsoft.com/office/drawing/2014/main" id="{92E4D77E-F2B6-AC25-90C8-0DC348C918E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61208" y="1653746"/>
            <a:ext cx="1540398" cy="4845273"/>
          </a:xfrm>
          <a:prstGeom prst="rect">
            <a:avLst/>
          </a:prstGeom>
        </p:spPr>
      </p:pic>
      <p:grpSp>
        <p:nvGrpSpPr>
          <p:cNvPr id="11" name="Group 10">
            <a:extLst>
              <a:ext uri="{FF2B5EF4-FFF2-40B4-BE49-F238E27FC236}">
                <a16:creationId xmlns:a16="http://schemas.microsoft.com/office/drawing/2014/main" id="{8EE81F82-8B8A-9EF3-93BB-94B06BC09632}"/>
              </a:ext>
            </a:extLst>
          </p:cNvPr>
          <p:cNvGrpSpPr/>
          <p:nvPr/>
        </p:nvGrpSpPr>
        <p:grpSpPr>
          <a:xfrm>
            <a:off x="7787652" y="5569713"/>
            <a:ext cx="2792986" cy="315356"/>
            <a:chOff x="2351251" y="5545394"/>
            <a:chExt cx="2792986" cy="315356"/>
          </a:xfrm>
        </p:grpSpPr>
        <p:cxnSp>
          <p:nvCxnSpPr>
            <p:cNvPr id="15" name="Straight Connector 14">
              <a:extLst>
                <a:ext uri="{FF2B5EF4-FFF2-40B4-BE49-F238E27FC236}">
                  <a16:creationId xmlns:a16="http://schemas.microsoft.com/office/drawing/2014/main" id="{01255A93-7F46-B2C9-B2FE-C9B744273534}"/>
                </a:ext>
              </a:extLst>
            </p:cNvPr>
            <p:cNvCxnSpPr/>
            <p:nvPr/>
          </p:nvCxnSpPr>
          <p:spPr>
            <a:xfrm>
              <a:off x="2351251" y="5860750"/>
              <a:ext cx="2792986" cy="0"/>
            </a:xfrm>
            <a:prstGeom prst="line">
              <a:avLst/>
            </a:prstGeom>
            <a:noFill/>
            <a:ln w="6350" cap="flat" cmpd="sng" algn="ctr">
              <a:solidFill>
                <a:srgbClr val="AF4634"/>
              </a:solidFill>
              <a:prstDash val="solid"/>
              <a:miter lim="800000"/>
            </a:ln>
            <a:effectLst/>
          </p:spPr>
        </p:cxnSp>
        <p:sp>
          <p:nvSpPr>
            <p:cNvPr id="17" name="TextBox 16">
              <a:extLst>
                <a:ext uri="{FF2B5EF4-FFF2-40B4-BE49-F238E27FC236}">
                  <a16:creationId xmlns:a16="http://schemas.microsoft.com/office/drawing/2014/main" id="{DCA4C1A6-4DF0-DB25-DB18-E454CBB81B85}"/>
                </a:ext>
              </a:extLst>
            </p:cNvPr>
            <p:cNvSpPr txBox="1"/>
            <p:nvPr/>
          </p:nvSpPr>
          <p:spPr>
            <a:xfrm>
              <a:off x="2351251" y="5545394"/>
              <a:ext cx="2610106" cy="241873"/>
            </a:xfrm>
            <a:prstGeom prst="rect">
              <a:avLst/>
            </a:prstGeom>
          </p:spPr>
          <p:txBody>
            <a:bodyPr vert="horz" wrap="square" lIns="0" tIns="45720" rIns="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AF4634"/>
                  </a:solidFill>
                  <a:effectLst/>
                  <a:uLnTx/>
                  <a:uFillTx/>
                  <a:latin typeface="Poppins" charset="0"/>
                  <a:ea typeface="Poppins" charset="0"/>
                  <a:cs typeface="Poppins" charset="0"/>
                </a:rPr>
                <a:t>TEST METHODS</a:t>
              </a:r>
            </a:p>
          </p:txBody>
        </p:sp>
      </p:grpSp>
      <p:grpSp>
        <p:nvGrpSpPr>
          <p:cNvPr id="18" name="Group 17">
            <a:extLst>
              <a:ext uri="{FF2B5EF4-FFF2-40B4-BE49-F238E27FC236}">
                <a16:creationId xmlns:a16="http://schemas.microsoft.com/office/drawing/2014/main" id="{9AFF8254-BBE9-A624-2875-967F0F685F4A}"/>
              </a:ext>
            </a:extLst>
          </p:cNvPr>
          <p:cNvGrpSpPr/>
          <p:nvPr/>
        </p:nvGrpSpPr>
        <p:grpSpPr>
          <a:xfrm>
            <a:off x="7787652" y="4466420"/>
            <a:ext cx="2792986" cy="315356"/>
            <a:chOff x="2351251" y="5545394"/>
            <a:chExt cx="2792986" cy="315356"/>
          </a:xfrm>
        </p:grpSpPr>
        <p:cxnSp>
          <p:nvCxnSpPr>
            <p:cNvPr id="19" name="Straight Connector 18">
              <a:extLst>
                <a:ext uri="{FF2B5EF4-FFF2-40B4-BE49-F238E27FC236}">
                  <a16:creationId xmlns:a16="http://schemas.microsoft.com/office/drawing/2014/main" id="{4264775B-AEBE-F5B5-90B6-81A317638D13}"/>
                </a:ext>
              </a:extLst>
            </p:cNvPr>
            <p:cNvCxnSpPr/>
            <p:nvPr/>
          </p:nvCxnSpPr>
          <p:spPr>
            <a:xfrm>
              <a:off x="2351251" y="5860750"/>
              <a:ext cx="2792986" cy="0"/>
            </a:xfrm>
            <a:prstGeom prst="line">
              <a:avLst/>
            </a:prstGeom>
            <a:noFill/>
            <a:ln w="6350" cap="flat" cmpd="sng" algn="ctr">
              <a:solidFill>
                <a:srgbClr val="D88D16"/>
              </a:solidFill>
              <a:prstDash val="solid"/>
              <a:miter lim="800000"/>
            </a:ln>
            <a:effectLst/>
          </p:spPr>
        </p:cxnSp>
        <p:sp>
          <p:nvSpPr>
            <p:cNvPr id="20" name="TextBox 19">
              <a:extLst>
                <a:ext uri="{FF2B5EF4-FFF2-40B4-BE49-F238E27FC236}">
                  <a16:creationId xmlns:a16="http://schemas.microsoft.com/office/drawing/2014/main" id="{21FB1A4D-D325-8E45-0F40-6D9DAC1D2B18}"/>
                </a:ext>
              </a:extLst>
            </p:cNvPr>
            <p:cNvSpPr txBox="1"/>
            <p:nvPr/>
          </p:nvSpPr>
          <p:spPr>
            <a:xfrm>
              <a:off x="2351251" y="5545394"/>
              <a:ext cx="2610106" cy="241873"/>
            </a:xfrm>
            <a:prstGeom prst="rect">
              <a:avLst/>
            </a:prstGeom>
          </p:spPr>
          <p:txBody>
            <a:bodyPr vert="horz" wrap="square" lIns="0" tIns="45720" rIns="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D88D16"/>
                  </a:solidFill>
                  <a:effectLst/>
                  <a:uLnTx/>
                  <a:uFillTx/>
                  <a:latin typeface="Poppins" charset="0"/>
                  <a:ea typeface="Poppins" charset="0"/>
                  <a:cs typeface="Poppins" charset="0"/>
                </a:rPr>
                <a:t>TEST LAB CAPACITY</a:t>
              </a:r>
            </a:p>
          </p:txBody>
        </p:sp>
      </p:grpSp>
      <p:grpSp>
        <p:nvGrpSpPr>
          <p:cNvPr id="23" name="Group 22">
            <a:extLst>
              <a:ext uri="{FF2B5EF4-FFF2-40B4-BE49-F238E27FC236}">
                <a16:creationId xmlns:a16="http://schemas.microsoft.com/office/drawing/2014/main" id="{6A05C123-A109-E930-8669-802ED9CCE284}"/>
              </a:ext>
            </a:extLst>
          </p:cNvPr>
          <p:cNvGrpSpPr/>
          <p:nvPr/>
        </p:nvGrpSpPr>
        <p:grpSpPr>
          <a:xfrm>
            <a:off x="7801606" y="3478365"/>
            <a:ext cx="2792986" cy="315356"/>
            <a:chOff x="2351251" y="5545394"/>
            <a:chExt cx="2792986" cy="315356"/>
          </a:xfrm>
        </p:grpSpPr>
        <p:cxnSp>
          <p:nvCxnSpPr>
            <p:cNvPr id="24" name="Straight Connector 23">
              <a:extLst>
                <a:ext uri="{FF2B5EF4-FFF2-40B4-BE49-F238E27FC236}">
                  <a16:creationId xmlns:a16="http://schemas.microsoft.com/office/drawing/2014/main" id="{39E816E5-A784-2987-AF5C-464C0F9139A0}"/>
                </a:ext>
              </a:extLst>
            </p:cNvPr>
            <p:cNvCxnSpPr/>
            <p:nvPr/>
          </p:nvCxnSpPr>
          <p:spPr>
            <a:xfrm>
              <a:off x="2351251" y="5860750"/>
              <a:ext cx="2792986" cy="0"/>
            </a:xfrm>
            <a:prstGeom prst="line">
              <a:avLst/>
            </a:prstGeom>
            <a:noFill/>
            <a:ln w="6350" cap="flat" cmpd="sng" algn="ctr">
              <a:solidFill>
                <a:srgbClr val="86B035"/>
              </a:solidFill>
              <a:prstDash val="solid"/>
              <a:miter lim="800000"/>
            </a:ln>
            <a:effectLst/>
          </p:spPr>
        </p:cxnSp>
        <p:sp>
          <p:nvSpPr>
            <p:cNvPr id="25" name="TextBox 24">
              <a:extLst>
                <a:ext uri="{FF2B5EF4-FFF2-40B4-BE49-F238E27FC236}">
                  <a16:creationId xmlns:a16="http://schemas.microsoft.com/office/drawing/2014/main" id="{93CBC728-767A-2084-10A4-8CF39F2A85A1}"/>
                </a:ext>
              </a:extLst>
            </p:cNvPr>
            <p:cNvSpPr txBox="1"/>
            <p:nvPr/>
          </p:nvSpPr>
          <p:spPr>
            <a:xfrm>
              <a:off x="2351251" y="5545394"/>
              <a:ext cx="2610106" cy="241873"/>
            </a:xfrm>
            <a:prstGeom prst="rect">
              <a:avLst/>
            </a:prstGeom>
          </p:spPr>
          <p:txBody>
            <a:bodyPr vert="horz" wrap="square" lIns="0" tIns="45720" rIns="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86B035"/>
                  </a:solidFill>
                  <a:effectLst/>
                  <a:uLnTx/>
                  <a:uFillTx/>
                  <a:latin typeface="Poppins" charset="0"/>
                  <a:ea typeface="Poppins" charset="0"/>
                  <a:cs typeface="Poppins" charset="0"/>
                </a:rPr>
                <a:t>TESTING &amp; DATA</a:t>
              </a:r>
            </a:p>
          </p:txBody>
        </p:sp>
      </p:grpSp>
      <p:grpSp>
        <p:nvGrpSpPr>
          <p:cNvPr id="26" name="Group 25">
            <a:extLst>
              <a:ext uri="{FF2B5EF4-FFF2-40B4-BE49-F238E27FC236}">
                <a16:creationId xmlns:a16="http://schemas.microsoft.com/office/drawing/2014/main" id="{4E8DA424-1DE0-0856-7BD5-014BC04F09A0}"/>
              </a:ext>
            </a:extLst>
          </p:cNvPr>
          <p:cNvGrpSpPr/>
          <p:nvPr/>
        </p:nvGrpSpPr>
        <p:grpSpPr>
          <a:xfrm>
            <a:off x="7801606" y="2545106"/>
            <a:ext cx="2792986" cy="315356"/>
            <a:chOff x="2351251" y="5545394"/>
            <a:chExt cx="2792986" cy="315356"/>
          </a:xfrm>
        </p:grpSpPr>
        <p:cxnSp>
          <p:nvCxnSpPr>
            <p:cNvPr id="27" name="Straight Connector 26">
              <a:extLst>
                <a:ext uri="{FF2B5EF4-FFF2-40B4-BE49-F238E27FC236}">
                  <a16:creationId xmlns:a16="http://schemas.microsoft.com/office/drawing/2014/main" id="{51DDF0CD-DCE1-51D1-C420-E13E4C390656}"/>
                </a:ext>
              </a:extLst>
            </p:cNvPr>
            <p:cNvCxnSpPr/>
            <p:nvPr/>
          </p:nvCxnSpPr>
          <p:spPr>
            <a:xfrm>
              <a:off x="2351251" y="5860750"/>
              <a:ext cx="2792986" cy="0"/>
            </a:xfrm>
            <a:prstGeom prst="line">
              <a:avLst/>
            </a:prstGeom>
            <a:noFill/>
            <a:ln w="6350" cap="flat" cmpd="sng" algn="ctr">
              <a:solidFill>
                <a:srgbClr val="2097A4"/>
              </a:solidFill>
              <a:prstDash val="solid"/>
              <a:miter lim="800000"/>
            </a:ln>
            <a:effectLst/>
          </p:spPr>
        </p:cxnSp>
        <p:sp>
          <p:nvSpPr>
            <p:cNvPr id="28" name="TextBox 27">
              <a:extLst>
                <a:ext uri="{FF2B5EF4-FFF2-40B4-BE49-F238E27FC236}">
                  <a16:creationId xmlns:a16="http://schemas.microsoft.com/office/drawing/2014/main" id="{F21C58AF-30D2-339D-42CD-DBDA9541F3BC}"/>
                </a:ext>
              </a:extLst>
            </p:cNvPr>
            <p:cNvSpPr txBox="1"/>
            <p:nvPr/>
          </p:nvSpPr>
          <p:spPr>
            <a:xfrm>
              <a:off x="2351251" y="5545394"/>
              <a:ext cx="2610106" cy="241873"/>
            </a:xfrm>
            <a:prstGeom prst="rect">
              <a:avLst/>
            </a:prstGeom>
          </p:spPr>
          <p:txBody>
            <a:bodyPr vert="horz" wrap="square" lIns="0" tIns="45720" rIns="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097A4"/>
                  </a:solidFill>
                  <a:effectLst/>
                  <a:uLnTx/>
                  <a:uFillTx/>
                  <a:latin typeface="Poppins" charset="0"/>
                  <a:ea typeface="Poppins" charset="0"/>
                  <a:cs typeface="Poppins" charset="0"/>
                </a:rPr>
                <a:t>QUALITY STANDARDS</a:t>
              </a:r>
            </a:p>
          </p:txBody>
        </p:sp>
      </p:grpSp>
      <p:grpSp>
        <p:nvGrpSpPr>
          <p:cNvPr id="29" name="Group 28">
            <a:extLst>
              <a:ext uri="{FF2B5EF4-FFF2-40B4-BE49-F238E27FC236}">
                <a16:creationId xmlns:a16="http://schemas.microsoft.com/office/drawing/2014/main" id="{7FA73864-F2BA-FE24-6C1A-6294F7984272}"/>
              </a:ext>
            </a:extLst>
          </p:cNvPr>
          <p:cNvGrpSpPr/>
          <p:nvPr/>
        </p:nvGrpSpPr>
        <p:grpSpPr>
          <a:xfrm>
            <a:off x="7787652" y="1595137"/>
            <a:ext cx="2792986" cy="315356"/>
            <a:chOff x="2351251" y="5545394"/>
            <a:chExt cx="2792986" cy="315356"/>
          </a:xfrm>
        </p:grpSpPr>
        <p:cxnSp>
          <p:nvCxnSpPr>
            <p:cNvPr id="30" name="Straight Connector 29">
              <a:extLst>
                <a:ext uri="{FF2B5EF4-FFF2-40B4-BE49-F238E27FC236}">
                  <a16:creationId xmlns:a16="http://schemas.microsoft.com/office/drawing/2014/main" id="{EE321A0E-AA5E-87F5-841C-2F88CC1F28C8}"/>
                </a:ext>
              </a:extLst>
            </p:cNvPr>
            <p:cNvCxnSpPr/>
            <p:nvPr/>
          </p:nvCxnSpPr>
          <p:spPr>
            <a:xfrm>
              <a:off x="2351251" y="5860750"/>
              <a:ext cx="2792986" cy="0"/>
            </a:xfrm>
            <a:prstGeom prst="line">
              <a:avLst/>
            </a:prstGeom>
            <a:noFill/>
            <a:ln w="6350" cap="flat" cmpd="sng" algn="ctr">
              <a:solidFill>
                <a:srgbClr val="416859"/>
              </a:solidFill>
              <a:prstDash val="solid"/>
              <a:miter lim="800000"/>
            </a:ln>
            <a:effectLst/>
          </p:spPr>
        </p:cxnSp>
        <p:sp>
          <p:nvSpPr>
            <p:cNvPr id="31" name="TextBox 30">
              <a:extLst>
                <a:ext uri="{FF2B5EF4-FFF2-40B4-BE49-F238E27FC236}">
                  <a16:creationId xmlns:a16="http://schemas.microsoft.com/office/drawing/2014/main" id="{3E3DBBC1-7E83-11BC-08F5-2C32F8631849}"/>
                </a:ext>
              </a:extLst>
            </p:cNvPr>
            <p:cNvSpPr txBox="1"/>
            <p:nvPr/>
          </p:nvSpPr>
          <p:spPr>
            <a:xfrm>
              <a:off x="2351251" y="5545394"/>
              <a:ext cx="2610106" cy="241873"/>
            </a:xfrm>
            <a:prstGeom prst="rect">
              <a:avLst/>
            </a:prstGeom>
          </p:spPr>
          <p:txBody>
            <a:bodyPr vert="horz" wrap="square" lIns="0" tIns="45720" rIns="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416859"/>
                  </a:solidFill>
                  <a:effectLst/>
                  <a:uLnTx/>
                  <a:uFillTx/>
                  <a:latin typeface="Poppins" charset="0"/>
                  <a:ea typeface="Poppins" charset="0"/>
                  <a:cs typeface="Poppins" charset="0"/>
                </a:rPr>
                <a:t>CERTIFICATION</a:t>
              </a:r>
            </a:p>
          </p:txBody>
        </p:sp>
      </p:grpSp>
      <p:sp>
        <p:nvSpPr>
          <p:cNvPr id="32" name="TextBox 31">
            <a:extLst>
              <a:ext uri="{FF2B5EF4-FFF2-40B4-BE49-F238E27FC236}">
                <a16:creationId xmlns:a16="http://schemas.microsoft.com/office/drawing/2014/main" id="{478ADBAE-E2D7-D947-58AD-9299B5645A32}"/>
              </a:ext>
            </a:extLst>
          </p:cNvPr>
          <p:cNvSpPr txBox="1"/>
          <p:nvPr/>
        </p:nvSpPr>
        <p:spPr>
          <a:xfrm>
            <a:off x="7787652" y="5953786"/>
            <a:ext cx="2792986" cy="437684"/>
          </a:xfrm>
          <a:prstGeom prst="rect">
            <a:avLst/>
          </a:prstGeom>
        </p:spPr>
        <p:txBody>
          <a:bodyPr vert="horz" wrap="square" lIns="0" tIns="45720" rIns="0" bIns="45720" rtlCol="0">
            <a:noAutofit/>
          </a:bodyPr>
          <a:lstStyle/>
          <a:p>
            <a:r>
              <a:rPr lang="en-US" sz="1200">
                <a:solidFill>
                  <a:srgbClr val="000000"/>
                </a:solidFill>
                <a:latin typeface="Poppins" charset="0"/>
                <a:ea typeface="Poppins" charset="0"/>
                <a:cs typeface="Poppins" charset="0"/>
              </a:rPr>
              <a:t>Define how product quality and performance is measured</a:t>
            </a:r>
          </a:p>
        </p:txBody>
      </p:sp>
      <p:sp>
        <p:nvSpPr>
          <p:cNvPr id="33" name="TextBox 32">
            <a:extLst>
              <a:ext uri="{FF2B5EF4-FFF2-40B4-BE49-F238E27FC236}">
                <a16:creationId xmlns:a16="http://schemas.microsoft.com/office/drawing/2014/main" id="{1380FB68-5AF1-F085-2852-8801E13B66C8}"/>
              </a:ext>
            </a:extLst>
          </p:cNvPr>
          <p:cNvSpPr txBox="1"/>
          <p:nvPr/>
        </p:nvSpPr>
        <p:spPr>
          <a:xfrm>
            <a:off x="7801606" y="4828283"/>
            <a:ext cx="2779032" cy="437684"/>
          </a:xfrm>
          <a:prstGeom prst="rect">
            <a:avLst/>
          </a:prstGeom>
        </p:spPr>
        <p:txBody>
          <a:bodyPr vert="horz" wrap="square" lIns="0" tIns="45720" rIns="0" bIns="45720" rtlCol="0">
            <a:noAutofit/>
          </a:bodyPr>
          <a:lstStyle/>
          <a:p>
            <a:r>
              <a:rPr lang="en-US" sz="1200">
                <a:solidFill>
                  <a:srgbClr val="000000"/>
                </a:solidFill>
                <a:latin typeface="Poppins" charset="0"/>
                <a:ea typeface="Poppins" charset="0"/>
                <a:cs typeface="Poppins" charset="0"/>
              </a:rPr>
              <a:t>Identify and support testing partners to provide testing services</a:t>
            </a:r>
          </a:p>
        </p:txBody>
      </p:sp>
      <p:sp>
        <p:nvSpPr>
          <p:cNvPr id="34" name="TextBox 33">
            <a:extLst>
              <a:ext uri="{FF2B5EF4-FFF2-40B4-BE49-F238E27FC236}">
                <a16:creationId xmlns:a16="http://schemas.microsoft.com/office/drawing/2014/main" id="{59AB5D41-C94B-83B8-AA5B-7F9353CBF0FA}"/>
              </a:ext>
            </a:extLst>
          </p:cNvPr>
          <p:cNvSpPr txBox="1"/>
          <p:nvPr/>
        </p:nvSpPr>
        <p:spPr>
          <a:xfrm>
            <a:off x="7807379" y="3837530"/>
            <a:ext cx="2681151" cy="437684"/>
          </a:xfrm>
          <a:prstGeom prst="rect">
            <a:avLst/>
          </a:prstGeom>
        </p:spPr>
        <p:txBody>
          <a:bodyPr vert="horz" wrap="square" lIns="0" tIns="45720" rIns="0" bIns="45720" rtlCol="0">
            <a:noAutofit/>
          </a:bodyPr>
          <a:lstStyle/>
          <a:p>
            <a:r>
              <a:rPr lang="en-US" sz="1200">
                <a:solidFill>
                  <a:srgbClr val="000000"/>
                </a:solidFill>
                <a:latin typeface="Poppins" charset="0"/>
                <a:ea typeface="Poppins" charset="0"/>
                <a:cs typeface="Poppins" charset="0"/>
              </a:rPr>
              <a:t>Generate product performance and quality data to inform actions</a:t>
            </a:r>
          </a:p>
        </p:txBody>
      </p:sp>
      <p:sp>
        <p:nvSpPr>
          <p:cNvPr id="35" name="TextBox 34">
            <a:extLst>
              <a:ext uri="{FF2B5EF4-FFF2-40B4-BE49-F238E27FC236}">
                <a16:creationId xmlns:a16="http://schemas.microsoft.com/office/drawing/2014/main" id="{E5A5FD19-606D-84E8-3CCD-70317F581E51}"/>
              </a:ext>
            </a:extLst>
          </p:cNvPr>
          <p:cNvSpPr txBox="1"/>
          <p:nvPr/>
        </p:nvSpPr>
        <p:spPr>
          <a:xfrm>
            <a:off x="7801606" y="2913300"/>
            <a:ext cx="2792986" cy="437684"/>
          </a:xfrm>
          <a:prstGeom prst="rect">
            <a:avLst/>
          </a:prstGeom>
        </p:spPr>
        <p:txBody>
          <a:bodyPr vert="horz" wrap="square" lIns="0" tIns="45720" rIns="0" bIns="45720" rtlCol="0">
            <a:noAutofit/>
          </a:bodyPr>
          <a:lstStyle/>
          <a:p>
            <a:r>
              <a:rPr lang="en-US" sz="1200">
                <a:solidFill>
                  <a:srgbClr val="000000"/>
                </a:solidFill>
                <a:latin typeface="Poppins" charset="0"/>
                <a:ea typeface="Poppins" charset="0"/>
                <a:cs typeface="Poppins" charset="0"/>
              </a:rPr>
              <a:t>Determine and set baseline levels of product quality</a:t>
            </a:r>
          </a:p>
        </p:txBody>
      </p:sp>
      <p:sp>
        <p:nvSpPr>
          <p:cNvPr id="36" name="TextBox 35">
            <a:extLst>
              <a:ext uri="{FF2B5EF4-FFF2-40B4-BE49-F238E27FC236}">
                <a16:creationId xmlns:a16="http://schemas.microsoft.com/office/drawing/2014/main" id="{D352F2C0-FF29-F1A5-2566-FCF678CDD796}"/>
              </a:ext>
            </a:extLst>
          </p:cNvPr>
          <p:cNvSpPr txBox="1"/>
          <p:nvPr/>
        </p:nvSpPr>
        <p:spPr>
          <a:xfrm>
            <a:off x="7801606" y="1930088"/>
            <a:ext cx="2792986" cy="437684"/>
          </a:xfrm>
          <a:prstGeom prst="rect">
            <a:avLst/>
          </a:prstGeom>
        </p:spPr>
        <p:txBody>
          <a:bodyPr vert="horz" wrap="square" lIns="0" tIns="45720" rIns="0" bIns="45720" rtlCol="0">
            <a:noAutofit/>
          </a:bodyPr>
          <a:lstStyle/>
          <a:p>
            <a:r>
              <a:rPr lang="en-US" sz="1200">
                <a:solidFill>
                  <a:srgbClr val="000000"/>
                </a:solidFill>
                <a:latin typeface="Poppins" charset="0"/>
                <a:ea typeface="Poppins" charset="0"/>
                <a:cs typeface="Poppins" charset="0"/>
              </a:rPr>
              <a:t>Evaluate and confirm products meet quality standards</a:t>
            </a:r>
          </a:p>
        </p:txBody>
      </p:sp>
      <p:pic>
        <p:nvPicPr>
          <p:cNvPr id="37" name="Picture 36">
            <a:extLst>
              <a:ext uri="{FF2B5EF4-FFF2-40B4-BE49-F238E27FC236}">
                <a16:creationId xmlns:a16="http://schemas.microsoft.com/office/drawing/2014/main" id="{C57DC6C2-209A-4039-EF30-B54CDB64F7E2}"/>
              </a:ext>
            </a:extLst>
          </p:cNvPr>
          <p:cNvPicPr>
            <a:picLocks noChangeAspect="1"/>
          </p:cNvPicPr>
          <p:nvPr/>
        </p:nvPicPr>
        <p:blipFill rotWithShape="1">
          <a:blip r:embed="rId5">
            <a:extLst>
              <a:ext uri="{28A0092B-C50C-407E-A947-70E740481C1C}">
                <a14:useLocalDpi xmlns:a14="http://schemas.microsoft.com/office/drawing/2010/main" val="0"/>
              </a:ext>
            </a:extLst>
          </a:blip>
          <a:srcRect l="15946" t="15112" r="16104" b="14963"/>
          <a:stretch/>
        </p:blipFill>
        <p:spPr>
          <a:xfrm>
            <a:off x="1180786" y="3285978"/>
            <a:ext cx="3166206" cy="2606597"/>
          </a:xfrm>
          <a:prstGeom prst="rect">
            <a:avLst/>
          </a:prstGeom>
        </p:spPr>
      </p:pic>
      <p:sp>
        <p:nvSpPr>
          <p:cNvPr id="40" name="TextBox 39">
            <a:extLst>
              <a:ext uri="{FF2B5EF4-FFF2-40B4-BE49-F238E27FC236}">
                <a16:creationId xmlns:a16="http://schemas.microsoft.com/office/drawing/2014/main" id="{ADC841A5-B3A5-36A5-A9F7-682B3F3E88A8}"/>
              </a:ext>
            </a:extLst>
          </p:cNvPr>
          <p:cNvSpPr txBox="1"/>
          <p:nvPr/>
        </p:nvSpPr>
        <p:spPr>
          <a:xfrm>
            <a:off x="1986350" y="6029606"/>
            <a:ext cx="1350269" cy="276999"/>
          </a:xfrm>
          <a:prstGeom prst="rect">
            <a:avLst/>
          </a:prstGeom>
          <a:noFill/>
        </p:spPr>
        <p:txBody>
          <a:bodyPr wrap="square" rtlCol="0">
            <a:spAutoFit/>
          </a:bodyPr>
          <a:lstStyle/>
          <a:p>
            <a:r>
              <a:rPr lang="en-US" sz="1200">
                <a:hlinkClick r:id="rId6"/>
              </a:rPr>
              <a:t>data.VeraSol.org</a:t>
            </a:r>
            <a:r>
              <a:rPr lang="en-US" sz="1200"/>
              <a:t> </a:t>
            </a:r>
          </a:p>
        </p:txBody>
      </p:sp>
      <p:sp>
        <p:nvSpPr>
          <p:cNvPr id="41" name="TextBox 40">
            <a:extLst>
              <a:ext uri="{FF2B5EF4-FFF2-40B4-BE49-F238E27FC236}">
                <a16:creationId xmlns:a16="http://schemas.microsoft.com/office/drawing/2014/main" id="{4489D93F-D972-2C08-C3C0-41A04F0FB4C7}"/>
              </a:ext>
            </a:extLst>
          </p:cNvPr>
          <p:cNvSpPr txBox="1"/>
          <p:nvPr/>
        </p:nvSpPr>
        <p:spPr>
          <a:xfrm>
            <a:off x="5887091" y="1136582"/>
            <a:ext cx="5435029" cy="338554"/>
          </a:xfrm>
          <a:prstGeom prst="rect">
            <a:avLst/>
          </a:prstGeom>
          <a:noFill/>
        </p:spPr>
        <p:txBody>
          <a:bodyPr wrap="square" rtlCol="0">
            <a:spAutoFit/>
          </a:bodyPr>
          <a:lstStyle/>
          <a:p>
            <a:pPr algn="ctr"/>
            <a:r>
              <a:rPr lang="en-US" sz="1600" b="1">
                <a:solidFill>
                  <a:schemeClr val="accent4"/>
                </a:solidFill>
              </a:rPr>
              <a:t>VeraSol Quality Assurance Framework</a:t>
            </a:r>
          </a:p>
        </p:txBody>
      </p:sp>
    </p:spTree>
    <p:extLst>
      <p:ext uri="{BB962C8B-B14F-4D97-AF65-F5344CB8AC3E}">
        <p14:creationId xmlns:p14="http://schemas.microsoft.com/office/powerpoint/2010/main" val="136385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B5608-2C6D-A3EB-E2A8-77E31F00B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7B61C-3C8D-FB64-F706-CB29CC0296CC}"/>
              </a:ext>
            </a:extLst>
          </p:cNvPr>
          <p:cNvSpPr>
            <a:spLocks noGrp="1"/>
          </p:cNvSpPr>
          <p:nvPr>
            <p:ph type="title"/>
          </p:nvPr>
        </p:nvSpPr>
        <p:spPr>
          <a:xfrm>
            <a:off x="890968" y="842223"/>
            <a:ext cx="8746518" cy="594000"/>
          </a:xfrm>
        </p:spPr>
        <p:txBody>
          <a:bodyPr/>
          <a:lstStyle/>
          <a:p>
            <a:r>
              <a:rPr lang="en-US" dirty="0">
                <a:solidFill>
                  <a:schemeClr val="bg1"/>
                </a:solidFill>
                <a:latin typeface="Poppins" panose="00000500000000000000" pitchFamily="2" charset="0"/>
                <a:cs typeface="Poppins" panose="00000500000000000000" pitchFamily="2" charset="0"/>
              </a:rPr>
              <a:t>PART I:  </a:t>
            </a:r>
            <a:br>
              <a:rPr lang="en-US" dirty="0">
                <a:solidFill>
                  <a:schemeClr val="bg1"/>
                </a:solidFill>
                <a:latin typeface="Poppins" panose="00000500000000000000" pitchFamily="2" charset="0"/>
                <a:cs typeface="Poppins" panose="00000500000000000000" pitchFamily="2" charset="0"/>
              </a:rPr>
            </a:br>
            <a:r>
              <a:rPr lang="en-US" dirty="0">
                <a:solidFill>
                  <a:schemeClr val="bg1"/>
                </a:solidFill>
                <a:latin typeface="Poppins" panose="00000500000000000000" pitchFamily="2" charset="0"/>
                <a:cs typeface="Poppins" panose="00000500000000000000" pitchFamily="2" charset="0"/>
              </a:rPr>
              <a:t>a) Overview of the VeraSol approach to WICR quality</a:t>
            </a:r>
            <a:br>
              <a:rPr lang="en-US" dirty="0">
                <a:solidFill>
                  <a:schemeClr val="bg1"/>
                </a:solidFill>
                <a:latin typeface="Poppins" panose="00000500000000000000" pitchFamily="2" charset="0"/>
                <a:cs typeface="Poppins" panose="00000500000000000000" pitchFamily="2" charset="0"/>
              </a:rPr>
            </a:br>
            <a:br>
              <a:rPr lang="en-US" dirty="0">
                <a:solidFill>
                  <a:schemeClr val="bg1"/>
                </a:solidFill>
                <a:latin typeface="Poppins" panose="00000500000000000000" pitchFamily="2" charset="0"/>
                <a:cs typeface="Poppins" panose="00000500000000000000" pitchFamily="2" charset="0"/>
              </a:rPr>
            </a:br>
            <a:r>
              <a:rPr lang="en-US" sz="4400" dirty="0">
                <a:solidFill>
                  <a:schemeClr val="bg1"/>
                </a:solidFill>
                <a:latin typeface="Poppins" panose="00000500000000000000" pitchFamily="2" charset="0"/>
                <a:cs typeface="Poppins" panose="00000500000000000000" pitchFamily="2" charset="0"/>
              </a:rPr>
              <a:t>Anna Wright</a:t>
            </a:r>
            <a:br>
              <a:rPr lang="en-US" dirty="0">
                <a:solidFill>
                  <a:schemeClr val="bg1"/>
                </a:solidFill>
                <a:latin typeface="Poppins" panose="00000500000000000000" pitchFamily="2" charset="0"/>
                <a:cs typeface="Poppins" panose="00000500000000000000" pitchFamily="2" charset="0"/>
              </a:rPr>
            </a:br>
            <a:endParaRPr lang="en-US" dirty="0">
              <a:solidFill>
                <a:schemeClr val="bg1"/>
              </a:solidFill>
              <a:latin typeface="Poppins" panose="00000500000000000000" pitchFamily="2" charset="0"/>
              <a:cs typeface="Poppins" panose="00000500000000000000" pitchFamily="2" charset="0"/>
            </a:endParaRPr>
          </a:p>
        </p:txBody>
      </p:sp>
      <p:sp>
        <p:nvSpPr>
          <p:cNvPr id="5" name="Subtitle 4">
            <a:extLst>
              <a:ext uri="{FF2B5EF4-FFF2-40B4-BE49-F238E27FC236}">
                <a16:creationId xmlns:a16="http://schemas.microsoft.com/office/drawing/2014/main" id="{D47921BA-75B9-5A44-32FB-8A0EAB1F63EA}"/>
              </a:ext>
            </a:extLst>
          </p:cNvPr>
          <p:cNvSpPr>
            <a:spLocks noGrp="1"/>
          </p:cNvSpPr>
          <p:nvPr>
            <p:ph type="subTitle" idx="10"/>
          </p:nvPr>
        </p:nvSpPr>
        <p:spPr/>
        <p:txBody>
          <a:bodyPr/>
          <a:lstStyle/>
          <a:p>
            <a:endParaRPr lang="en-DE"/>
          </a:p>
        </p:txBody>
      </p:sp>
    </p:spTree>
    <p:extLst>
      <p:ext uri="{BB962C8B-B14F-4D97-AF65-F5344CB8AC3E}">
        <p14:creationId xmlns:p14="http://schemas.microsoft.com/office/powerpoint/2010/main" val="2590213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4510E-2E39-55F9-3DE2-AB3FAFBC6C22}"/>
              </a:ext>
            </a:extLst>
          </p:cNvPr>
          <p:cNvSpPr>
            <a:spLocks noGrp="1"/>
          </p:cNvSpPr>
          <p:nvPr>
            <p:ph type="title"/>
          </p:nvPr>
        </p:nvSpPr>
        <p:spPr/>
        <p:txBody>
          <a:bodyPr/>
          <a:lstStyle/>
          <a:p>
            <a:r>
              <a:rPr lang="en-US"/>
              <a:t>Why QA for WICR?</a:t>
            </a:r>
          </a:p>
        </p:txBody>
      </p:sp>
      <p:sp>
        <p:nvSpPr>
          <p:cNvPr id="7" name="TextBox 6">
            <a:extLst>
              <a:ext uri="{FF2B5EF4-FFF2-40B4-BE49-F238E27FC236}">
                <a16:creationId xmlns:a16="http://schemas.microsoft.com/office/drawing/2014/main" id="{14816317-05AE-6301-3B29-E60A71510B7A}"/>
              </a:ext>
            </a:extLst>
          </p:cNvPr>
          <p:cNvSpPr txBox="1"/>
          <p:nvPr/>
        </p:nvSpPr>
        <p:spPr>
          <a:xfrm>
            <a:off x="710005" y="1703273"/>
            <a:ext cx="4572000" cy="2103120"/>
          </a:xfrm>
          <a:prstGeom prst="rect">
            <a:avLst/>
          </a:prstGeom>
          <a:solidFill>
            <a:schemeClr val="accent2">
              <a:lumMod val="20000"/>
              <a:lumOff val="80000"/>
            </a:schemeClr>
          </a:solidFill>
        </p:spPr>
        <p:txBody>
          <a:bodyPr vert="horz" wrap="square" lIns="0" tIns="45720" rIns="0" bIns="45720" rtlCol="0">
            <a:noAutofit/>
          </a:bodyPr>
          <a:lstStyle/>
          <a:p>
            <a:r>
              <a:rPr lang="en-US" b="1">
                <a:latin typeface="Poppins" panose="00000500000000000000" pitchFamily="2" charset="0"/>
                <a:cs typeface="Poppins" panose="00000500000000000000" pitchFamily="2" charset="0"/>
              </a:rPr>
              <a:t>1. Ensure Performance &amp; Reliability</a:t>
            </a:r>
            <a:endParaRPr lang="en-US">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US">
                <a:latin typeface="Poppins" panose="00000500000000000000" pitchFamily="2" charset="0"/>
                <a:cs typeface="Poppins" panose="00000500000000000000" pitchFamily="2" charset="0"/>
              </a:rPr>
              <a:t>Protect perishable goods with consistent temperature control</a:t>
            </a:r>
          </a:p>
          <a:p>
            <a:pPr marL="742950" lvl="1" indent="-285750">
              <a:buFont typeface="Arial" panose="020B0604020202020204" pitchFamily="34" charset="0"/>
              <a:buChar char="•"/>
            </a:pPr>
            <a:r>
              <a:rPr lang="en-US">
                <a:latin typeface="Poppins" panose="00000500000000000000" pitchFamily="2" charset="0"/>
                <a:cs typeface="Poppins" panose="00000500000000000000" pitchFamily="2" charset="0"/>
              </a:rPr>
              <a:t>Reduce breakdowns and downtime</a:t>
            </a:r>
          </a:p>
          <a:p>
            <a:pPr marL="285750" indent="-285750">
              <a:buFont typeface="Wingdings" charset="2"/>
              <a:buChar char="§"/>
            </a:pPr>
            <a:endParaRPr lang="en-US" sz="1800" spc="0">
              <a:solidFill>
                <a:schemeClr val="tx1"/>
              </a:solidFill>
              <a:latin typeface="Poppins" panose="00000500000000000000" pitchFamily="2" charset="0"/>
              <a:ea typeface="Poppins" charset="0"/>
              <a:cs typeface="Poppins" panose="00000500000000000000" pitchFamily="2" charset="0"/>
            </a:endParaRPr>
          </a:p>
        </p:txBody>
      </p:sp>
      <p:sp>
        <p:nvSpPr>
          <p:cNvPr id="8" name="TextBox 7">
            <a:extLst>
              <a:ext uri="{FF2B5EF4-FFF2-40B4-BE49-F238E27FC236}">
                <a16:creationId xmlns:a16="http://schemas.microsoft.com/office/drawing/2014/main" id="{E9431FF1-BE8E-6294-D0EC-0D4B73BA3A70}"/>
              </a:ext>
            </a:extLst>
          </p:cNvPr>
          <p:cNvSpPr txBox="1"/>
          <p:nvPr/>
        </p:nvSpPr>
        <p:spPr>
          <a:xfrm>
            <a:off x="5946213" y="1703272"/>
            <a:ext cx="4572000" cy="2103120"/>
          </a:xfrm>
          <a:prstGeom prst="rect">
            <a:avLst/>
          </a:prstGeom>
          <a:solidFill>
            <a:schemeClr val="accent4">
              <a:lumMod val="20000"/>
              <a:lumOff val="80000"/>
            </a:schemeClr>
          </a:solidFill>
        </p:spPr>
        <p:txBody>
          <a:bodyPr vert="horz" wrap="square" lIns="0" tIns="45720" rIns="0" bIns="45720" rtlCol="0">
            <a:noAutofit/>
          </a:bodyPr>
          <a:lstStyle/>
          <a:p>
            <a:r>
              <a:rPr lang="en-US" b="1">
                <a:latin typeface="Poppins" panose="00000500000000000000" pitchFamily="2" charset="0"/>
                <a:cs typeface="Poppins" panose="00000500000000000000" pitchFamily="2" charset="0"/>
              </a:rPr>
              <a:t>2. Safeguard Investments</a:t>
            </a:r>
            <a:endParaRPr lang="en-US">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US">
                <a:latin typeface="Poppins" panose="00000500000000000000" pitchFamily="2" charset="0"/>
                <a:cs typeface="Poppins" panose="00000500000000000000" pitchFamily="2" charset="0"/>
              </a:rPr>
              <a:t>Cold rooms are high-value assets</a:t>
            </a:r>
          </a:p>
          <a:p>
            <a:pPr marL="742950" lvl="1" indent="-285750">
              <a:buFont typeface="Arial" panose="020B0604020202020204" pitchFamily="34" charset="0"/>
              <a:buChar char="•"/>
            </a:pPr>
            <a:r>
              <a:rPr lang="en-US">
                <a:latin typeface="Poppins" panose="00000500000000000000" pitchFamily="2" charset="0"/>
                <a:cs typeface="Poppins" panose="00000500000000000000" pitchFamily="2" charset="0"/>
              </a:rPr>
              <a:t>Quality assurance lowers lifecycle costs and ensures durability</a:t>
            </a:r>
          </a:p>
          <a:p>
            <a:endParaRPr lang="en-US" sz="1800" spc="0">
              <a:solidFill>
                <a:schemeClr val="tx1"/>
              </a:solidFill>
              <a:latin typeface="Poppins" panose="00000500000000000000" pitchFamily="2" charset="0"/>
              <a:ea typeface="Poppins" charset="0"/>
              <a:cs typeface="Poppins" panose="00000500000000000000" pitchFamily="2" charset="0"/>
            </a:endParaRPr>
          </a:p>
        </p:txBody>
      </p:sp>
      <p:sp>
        <p:nvSpPr>
          <p:cNvPr id="9" name="TextBox 8">
            <a:extLst>
              <a:ext uri="{FF2B5EF4-FFF2-40B4-BE49-F238E27FC236}">
                <a16:creationId xmlns:a16="http://schemas.microsoft.com/office/drawing/2014/main" id="{91ABECC8-553C-5E42-8453-FEAD29A62B69}"/>
              </a:ext>
            </a:extLst>
          </p:cNvPr>
          <p:cNvSpPr txBox="1"/>
          <p:nvPr/>
        </p:nvSpPr>
        <p:spPr>
          <a:xfrm>
            <a:off x="710005" y="4153108"/>
            <a:ext cx="4572000" cy="2103120"/>
          </a:xfrm>
          <a:prstGeom prst="rect">
            <a:avLst/>
          </a:prstGeom>
          <a:solidFill>
            <a:schemeClr val="accent1">
              <a:lumMod val="20000"/>
              <a:lumOff val="80000"/>
            </a:schemeClr>
          </a:solidFill>
        </p:spPr>
        <p:txBody>
          <a:bodyPr vert="horz" wrap="square" lIns="0" tIns="45720" rIns="0" bIns="45720" rtlCol="0" anchor="t">
            <a:noAutofit/>
          </a:bodyPr>
          <a:lstStyle/>
          <a:p>
            <a:r>
              <a:rPr lang="en-US" b="1" dirty="0">
                <a:latin typeface="Poppins"/>
                <a:cs typeface="Poppins"/>
              </a:rPr>
              <a:t>3. Support End-User Confidence</a:t>
            </a:r>
            <a:endParaRPr lang="en-US" dirty="0">
              <a:latin typeface="Poppins"/>
              <a:cs typeface="Poppins"/>
            </a:endParaRPr>
          </a:p>
          <a:p>
            <a:pPr marL="742950" lvl="1" indent="-285750">
              <a:buFont typeface="Arial" panose="020B0604020202020204" pitchFamily="34" charset="0"/>
              <a:buChar char="•"/>
            </a:pPr>
            <a:r>
              <a:rPr lang="en-US" dirty="0">
                <a:latin typeface="Poppins"/>
                <a:cs typeface="Poppins"/>
              </a:rPr>
              <a:t>Farmers, distributors, and businesses can trust WICRs to deliver</a:t>
            </a:r>
          </a:p>
          <a:p>
            <a:pPr marL="742950" lvl="1" indent="-285750">
              <a:buFont typeface="Arial" panose="020B0604020202020204" pitchFamily="34" charset="0"/>
              <a:buChar char="•"/>
            </a:pPr>
            <a:r>
              <a:rPr lang="en-US" dirty="0">
                <a:latin typeface="Poppins"/>
                <a:cs typeface="Poppins"/>
              </a:rPr>
              <a:t>Builds market reputation for suppliers and installers</a:t>
            </a:r>
            <a:endParaRPr lang="en-US" dirty="0">
              <a:latin typeface="Poppins" panose="00000500000000000000" pitchFamily="2" charset="0"/>
              <a:cs typeface="Poppins" panose="00000500000000000000" pitchFamily="2" charset="0"/>
            </a:endParaRPr>
          </a:p>
          <a:p>
            <a:pPr marL="285750" indent="-285750">
              <a:buFont typeface="Wingdings" charset="2"/>
              <a:buChar char="§"/>
            </a:pPr>
            <a:endParaRPr lang="en-US" sz="1800" spc="0">
              <a:solidFill>
                <a:schemeClr val="tx1"/>
              </a:solidFill>
              <a:latin typeface="Poppins" panose="00000500000000000000" pitchFamily="2" charset="0"/>
              <a:ea typeface="Poppins" charset="0"/>
              <a:cs typeface="Poppins" panose="00000500000000000000" pitchFamily="2" charset="0"/>
            </a:endParaRPr>
          </a:p>
        </p:txBody>
      </p:sp>
      <p:sp>
        <p:nvSpPr>
          <p:cNvPr id="10" name="TextBox 9">
            <a:extLst>
              <a:ext uri="{FF2B5EF4-FFF2-40B4-BE49-F238E27FC236}">
                <a16:creationId xmlns:a16="http://schemas.microsoft.com/office/drawing/2014/main" id="{B1C664A0-E991-51FD-F14E-2A9F2EA70BEB}"/>
              </a:ext>
            </a:extLst>
          </p:cNvPr>
          <p:cNvSpPr txBox="1"/>
          <p:nvPr/>
        </p:nvSpPr>
        <p:spPr>
          <a:xfrm>
            <a:off x="5946212" y="4153108"/>
            <a:ext cx="4572000" cy="2103120"/>
          </a:xfrm>
          <a:prstGeom prst="rect">
            <a:avLst/>
          </a:prstGeom>
          <a:solidFill>
            <a:schemeClr val="accent5">
              <a:lumMod val="20000"/>
              <a:lumOff val="80000"/>
            </a:schemeClr>
          </a:solidFill>
        </p:spPr>
        <p:txBody>
          <a:bodyPr vert="horz" wrap="square" lIns="0" tIns="45720" rIns="0" bIns="45720" rtlCol="0">
            <a:noAutofit/>
          </a:bodyPr>
          <a:lstStyle/>
          <a:p>
            <a:r>
              <a:rPr lang="en-US" b="1">
                <a:latin typeface="Poppins" panose="00000500000000000000" pitchFamily="2" charset="0"/>
                <a:cs typeface="Poppins" panose="00000500000000000000" pitchFamily="2" charset="0"/>
              </a:rPr>
              <a:t>4. Enable Market Growth</a:t>
            </a:r>
            <a:endParaRPr lang="en-US">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US">
                <a:latin typeface="Poppins" panose="00000500000000000000" pitchFamily="2" charset="0"/>
                <a:cs typeface="Poppins" panose="00000500000000000000" pitchFamily="2" charset="0"/>
              </a:rPr>
              <a:t>Standardized quality benchmarks foster fair competition</a:t>
            </a:r>
          </a:p>
          <a:p>
            <a:pPr marL="742950" lvl="1" indent="-285750">
              <a:buFont typeface="Arial" panose="020B0604020202020204" pitchFamily="34" charset="0"/>
              <a:buChar char="•"/>
            </a:pPr>
            <a:r>
              <a:rPr lang="en-US">
                <a:latin typeface="Poppins" panose="00000500000000000000" pitchFamily="2" charset="0"/>
                <a:cs typeface="Poppins" panose="00000500000000000000" pitchFamily="2" charset="0"/>
              </a:rPr>
              <a:t>Supports wider adoption of cold storage solutions in off-grid and weak-grid areas</a:t>
            </a:r>
          </a:p>
          <a:p>
            <a:pPr marL="285750" indent="-285750">
              <a:buFont typeface="Wingdings" charset="2"/>
              <a:buChar char="§"/>
            </a:pPr>
            <a:endParaRPr lang="en-US" sz="1800" spc="0">
              <a:solidFill>
                <a:schemeClr val="tx1"/>
              </a:solidFill>
              <a:latin typeface="Poppins" panose="00000500000000000000" pitchFamily="2" charset="0"/>
              <a:ea typeface="Poppins" charset="0"/>
              <a:cs typeface="Poppins" panose="00000500000000000000" pitchFamily="2" charset="0"/>
            </a:endParaRPr>
          </a:p>
        </p:txBody>
      </p:sp>
      <p:sp>
        <p:nvSpPr>
          <p:cNvPr id="3" name="TextBox 2">
            <a:extLst>
              <a:ext uri="{FF2B5EF4-FFF2-40B4-BE49-F238E27FC236}">
                <a16:creationId xmlns:a16="http://schemas.microsoft.com/office/drawing/2014/main" id="{BC3381EA-95EF-FF5E-F45C-606E8E299108}"/>
              </a:ext>
            </a:extLst>
          </p:cNvPr>
          <p:cNvSpPr txBox="1"/>
          <p:nvPr/>
        </p:nvSpPr>
        <p:spPr>
          <a:xfrm>
            <a:off x="10033804" y="6418278"/>
            <a:ext cx="2158196" cy="369332"/>
          </a:xfrm>
          <a:prstGeom prst="rect">
            <a:avLst/>
          </a:prstGeom>
          <a:noFill/>
        </p:spPr>
        <p:txBody>
          <a:bodyPr wrap="square">
            <a:spAutoFit/>
          </a:bodyPr>
          <a:lstStyle/>
          <a:p>
            <a:r>
              <a:rPr lang="en-GB" dirty="0">
                <a:hlinkClick r:id="rId2"/>
              </a:rPr>
              <a:t>www.verasol.org</a:t>
            </a:r>
            <a:r>
              <a:rPr lang="en-GB" dirty="0"/>
              <a:t> </a:t>
            </a:r>
          </a:p>
        </p:txBody>
      </p:sp>
    </p:spTree>
    <p:extLst>
      <p:ext uri="{BB962C8B-B14F-4D97-AF65-F5344CB8AC3E}">
        <p14:creationId xmlns:p14="http://schemas.microsoft.com/office/powerpoint/2010/main" val="1927043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C4820-FC1D-2EE2-9121-984B53017796}"/>
              </a:ext>
            </a:extLst>
          </p:cNvPr>
          <p:cNvSpPr>
            <a:spLocks noGrp="1"/>
          </p:cNvSpPr>
          <p:nvPr>
            <p:ph type="title"/>
          </p:nvPr>
        </p:nvSpPr>
        <p:spPr/>
        <p:txBody>
          <a:bodyPr/>
          <a:lstStyle/>
          <a:p>
            <a:r>
              <a:rPr lang="en-GB" dirty="0"/>
              <a:t>Documents now available on the VeraSol website</a:t>
            </a:r>
          </a:p>
        </p:txBody>
      </p:sp>
      <p:pic>
        <p:nvPicPr>
          <p:cNvPr id="5" name="Content Placeholder 4">
            <a:extLst>
              <a:ext uri="{FF2B5EF4-FFF2-40B4-BE49-F238E27FC236}">
                <a16:creationId xmlns:a16="http://schemas.microsoft.com/office/drawing/2014/main" id="{91B5D40F-C6A3-CCAE-F067-A5D92313FB8E}"/>
              </a:ext>
            </a:extLst>
          </p:cNvPr>
          <p:cNvPicPr>
            <a:picLocks noGrp="1" noChangeAspect="1"/>
          </p:cNvPicPr>
          <p:nvPr>
            <p:ph idx="1"/>
          </p:nvPr>
        </p:nvPicPr>
        <p:blipFill>
          <a:blip r:embed="rId3"/>
          <a:stretch>
            <a:fillRect/>
          </a:stretch>
        </p:blipFill>
        <p:spPr>
          <a:xfrm>
            <a:off x="1195485" y="1015910"/>
            <a:ext cx="6396654" cy="5614342"/>
          </a:xfrm>
          <a:prstGeom prst="rect">
            <a:avLst/>
          </a:prstGeom>
        </p:spPr>
      </p:pic>
      <p:sp>
        <p:nvSpPr>
          <p:cNvPr id="6" name="TextBox 5">
            <a:extLst>
              <a:ext uri="{FF2B5EF4-FFF2-40B4-BE49-F238E27FC236}">
                <a16:creationId xmlns:a16="http://schemas.microsoft.com/office/drawing/2014/main" id="{796FFD2B-F700-7F26-E6FC-111A91824D04}"/>
              </a:ext>
            </a:extLst>
          </p:cNvPr>
          <p:cNvSpPr txBox="1"/>
          <p:nvPr/>
        </p:nvSpPr>
        <p:spPr>
          <a:xfrm>
            <a:off x="7945049" y="1154688"/>
            <a:ext cx="3904211" cy="5139869"/>
          </a:xfrm>
          <a:prstGeom prst="rect">
            <a:avLst/>
          </a:prstGeom>
          <a:noFill/>
        </p:spPr>
        <p:txBody>
          <a:bodyPr wrap="square" lIns="91440" tIns="45720" rIns="91440" bIns="45720" anchor="t">
            <a:spAutoFit/>
          </a:bodyPr>
          <a:lstStyle/>
          <a:p>
            <a:pPr algn="ctr"/>
            <a:r>
              <a:rPr lang="en-US" sz="2000" b="0" dirty="0">
                <a:latin typeface="Poppins" panose="00000500000000000000" pitchFamily="2" charset="0"/>
                <a:cs typeface="Poppins" panose="00000500000000000000" pitchFamily="2" charset="0"/>
              </a:rPr>
              <a:t>Published at</a:t>
            </a:r>
            <a:br>
              <a:rPr lang="en-US" sz="2000" b="0" dirty="0">
                <a:latin typeface="Poppins" panose="00000500000000000000" pitchFamily="2" charset="0"/>
                <a:cs typeface="Poppins" panose="00000500000000000000" pitchFamily="2" charset="0"/>
              </a:rPr>
            </a:br>
            <a:r>
              <a:rPr lang="en-US" sz="2000" b="0" dirty="0">
                <a:latin typeface="Poppins" panose="00000500000000000000" pitchFamily="2" charset="0"/>
                <a:cs typeface="Poppins" panose="00000500000000000000" pitchFamily="2" charset="0"/>
              </a:rPr>
              <a:t> </a:t>
            </a:r>
            <a:r>
              <a:rPr lang="en-US" sz="2400" dirty="0">
                <a:latin typeface="Poppins" panose="00000500000000000000" pitchFamily="2" charset="0"/>
                <a:cs typeface="Poppins" panose="00000500000000000000" pitchFamily="2" charset="0"/>
                <a:hlinkClick r:id="rId4">
                  <a:extLst>
                    <a:ext uri="{A12FA001-AC4F-418D-AE19-62706E023703}">
                      <ahyp:hlinkClr xmlns:ahyp="http://schemas.microsoft.com/office/drawing/2018/hyperlinkcolor" val="tx"/>
                    </a:ext>
                  </a:extLst>
                </a:hlinkClick>
              </a:rPr>
              <a:t>www.verasol.org</a:t>
            </a:r>
            <a:r>
              <a:rPr lang="en-US" sz="2400" dirty="0">
                <a:latin typeface="Poppins" panose="00000500000000000000" pitchFamily="2" charset="0"/>
                <a:cs typeface="Poppins" panose="00000500000000000000" pitchFamily="2" charset="0"/>
              </a:rPr>
              <a:t> </a:t>
            </a:r>
            <a:br>
              <a:rPr lang="en-US" sz="2400" dirty="0">
                <a:latin typeface="Poppins" panose="00000500000000000000" pitchFamily="2" charset="0"/>
                <a:cs typeface="Poppins" panose="00000500000000000000" pitchFamily="2" charset="0"/>
              </a:rPr>
            </a:br>
            <a:r>
              <a:rPr lang="en-US" sz="2000" b="0" dirty="0">
                <a:latin typeface="Poppins" panose="00000500000000000000" pitchFamily="2" charset="0"/>
                <a:cs typeface="Poppins" panose="00000500000000000000" pitchFamily="2" charset="0"/>
              </a:rPr>
              <a:t>search “WICR” to find them.</a:t>
            </a:r>
          </a:p>
          <a:p>
            <a:pPr algn="ctr"/>
            <a:r>
              <a:rPr lang="en-US" sz="2400" dirty="0">
                <a:latin typeface="Poppins" panose="00000500000000000000" pitchFamily="2" charset="0"/>
                <a:cs typeface="Poppins" panose="00000500000000000000" pitchFamily="2" charset="0"/>
              </a:rPr>
              <a:t>O</a:t>
            </a:r>
            <a:r>
              <a:rPr lang="en-US" sz="2400" b="0" dirty="0">
                <a:latin typeface="Poppins" panose="00000500000000000000" pitchFamily="2" charset="0"/>
                <a:cs typeface="Poppins" panose="00000500000000000000" pitchFamily="2" charset="0"/>
              </a:rPr>
              <a:t>r use QR: </a:t>
            </a:r>
          </a:p>
          <a:p>
            <a:pPr algn="ctr"/>
            <a:endParaRPr lang="en-US" sz="2400" dirty="0">
              <a:latin typeface="Poppins" panose="00000500000000000000" pitchFamily="2" charset="0"/>
              <a:cs typeface="Poppins" panose="00000500000000000000" pitchFamily="2" charset="0"/>
            </a:endParaRPr>
          </a:p>
          <a:p>
            <a:pPr algn="ctr"/>
            <a:endParaRPr lang="en-US" sz="2400" dirty="0">
              <a:latin typeface="Poppins" panose="00000500000000000000" pitchFamily="2" charset="0"/>
              <a:cs typeface="Poppins" panose="00000500000000000000" pitchFamily="2" charset="0"/>
            </a:endParaRPr>
          </a:p>
          <a:p>
            <a:pPr algn="ctr"/>
            <a:endParaRPr lang="en-US" sz="2400" dirty="0">
              <a:latin typeface="Poppins" panose="00000500000000000000" pitchFamily="2" charset="0"/>
              <a:cs typeface="Poppins" panose="00000500000000000000" pitchFamily="2" charset="0"/>
            </a:endParaRPr>
          </a:p>
          <a:p>
            <a:pPr algn="ctr"/>
            <a:endParaRPr lang="en-US" sz="2400" dirty="0">
              <a:latin typeface="Poppins" panose="00000500000000000000" pitchFamily="2" charset="0"/>
              <a:cs typeface="Poppins" panose="00000500000000000000" pitchFamily="2" charset="0"/>
            </a:endParaRPr>
          </a:p>
          <a:p>
            <a:pPr algn="ctr"/>
            <a:endParaRPr lang="en-US" sz="2400" dirty="0">
              <a:latin typeface="Poppins" panose="00000500000000000000" pitchFamily="2" charset="0"/>
              <a:cs typeface="Poppins" panose="00000500000000000000" pitchFamily="2" charset="0"/>
            </a:endParaRPr>
          </a:p>
          <a:p>
            <a:pPr algn="ctr"/>
            <a:endParaRPr lang="en-US" sz="1000" dirty="0">
              <a:latin typeface="Poppins" panose="00000500000000000000" pitchFamily="2" charset="0"/>
              <a:cs typeface="Poppins" panose="00000500000000000000" pitchFamily="2" charset="0"/>
            </a:endParaRPr>
          </a:p>
          <a:p>
            <a:pPr algn="ctr"/>
            <a:r>
              <a:rPr lang="en-US" sz="1000" dirty="0">
                <a:latin typeface="Poppins" panose="00000500000000000000" pitchFamily="2" charset="0"/>
                <a:cs typeface="Poppins" panose="00000500000000000000" pitchFamily="2" charset="0"/>
                <a:hlinkClick r:id="rId5"/>
              </a:rPr>
              <a:t>https://verasol.org/publications/walk-in-cold-room-test-protocols/</a:t>
            </a:r>
            <a:r>
              <a:rPr lang="en-US" sz="1000" dirty="0">
                <a:latin typeface="Poppins" panose="00000500000000000000" pitchFamily="2" charset="0"/>
                <a:cs typeface="Poppins" panose="00000500000000000000" pitchFamily="2" charset="0"/>
              </a:rPr>
              <a:t> </a:t>
            </a:r>
          </a:p>
          <a:p>
            <a:pPr algn="ctr"/>
            <a:endParaRPr lang="en-US" sz="1000" dirty="0">
              <a:latin typeface="Poppins" panose="00000500000000000000" pitchFamily="2" charset="0"/>
              <a:cs typeface="Poppins" panose="00000500000000000000" pitchFamily="2" charset="0"/>
            </a:endParaRPr>
          </a:p>
          <a:p>
            <a:pPr marL="457200" indent="-457200">
              <a:buFont typeface="+mj-lt"/>
              <a:buAutoNum type="arabicPeriod"/>
            </a:pPr>
            <a:r>
              <a:rPr lang="en-US" sz="2000" b="0" dirty="0">
                <a:latin typeface="Poppins" panose="00000500000000000000" pitchFamily="2" charset="0"/>
                <a:cs typeface="Poppins" panose="00000500000000000000" pitchFamily="2" charset="0"/>
              </a:rPr>
              <a:t>WICR Product Information Sheet template</a:t>
            </a:r>
          </a:p>
          <a:p>
            <a:pPr marL="457200" indent="-457200">
              <a:buFont typeface="+mj-lt"/>
              <a:buAutoNum type="arabicPeriod"/>
            </a:pPr>
            <a:r>
              <a:rPr lang="en-US" sz="2000" dirty="0">
                <a:latin typeface="Poppins" panose="00000500000000000000" pitchFamily="2" charset="0"/>
                <a:cs typeface="Poppins" panose="00000500000000000000" pitchFamily="2" charset="0"/>
              </a:rPr>
              <a:t>Field Test protocol</a:t>
            </a:r>
          </a:p>
          <a:p>
            <a:pPr marL="457200" indent="-457200">
              <a:buFont typeface="+mj-lt"/>
              <a:buAutoNum type="arabicPeriod"/>
            </a:pPr>
            <a:r>
              <a:rPr lang="en-US" sz="2000" b="0" dirty="0">
                <a:latin typeface="Poppins" panose="00000500000000000000" pitchFamily="2" charset="0"/>
                <a:cs typeface="Poppins" panose="00000500000000000000" pitchFamily="2" charset="0"/>
              </a:rPr>
              <a:t>Lab Test Protocol</a:t>
            </a:r>
            <a:endParaRPr lang="en-GB" sz="2000" dirty="0">
              <a:latin typeface="Poppins" panose="00000500000000000000" pitchFamily="2" charset="0"/>
              <a:ea typeface="Calibri"/>
              <a:cs typeface="Poppins" panose="00000500000000000000" pitchFamily="2" charset="0"/>
            </a:endParaRPr>
          </a:p>
        </p:txBody>
      </p:sp>
      <p:pic>
        <p:nvPicPr>
          <p:cNvPr id="7" name="Picture 6">
            <a:extLst>
              <a:ext uri="{FF2B5EF4-FFF2-40B4-BE49-F238E27FC236}">
                <a16:creationId xmlns:a16="http://schemas.microsoft.com/office/drawing/2014/main" id="{CA484239-8875-67A0-4AFF-8E237C1BE282}"/>
              </a:ext>
            </a:extLst>
          </p:cNvPr>
          <p:cNvPicPr>
            <a:picLocks noChangeAspect="1"/>
          </p:cNvPicPr>
          <p:nvPr/>
        </p:nvPicPr>
        <p:blipFill>
          <a:blip r:embed="rId6"/>
          <a:stretch>
            <a:fillRect/>
          </a:stretch>
        </p:blipFill>
        <p:spPr>
          <a:xfrm>
            <a:off x="8966544" y="2628299"/>
            <a:ext cx="1861219" cy="1834342"/>
          </a:xfrm>
          <a:prstGeom prst="rect">
            <a:avLst/>
          </a:prstGeom>
        </p:spPr>
      </p:pic>
    </p:spTree>
    <p:extLst>
      <p:ext uri="{BB962C8B-B14F-4D97-AF65-F5344CB8AC3E}">
        <p14:creationId xmlns:p14="http://schemas.microsoft.com/office/powerpoint/2010/main" val="3690559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93226-BE29-3BE7-ACAB-FFA92212DA9F}"/>
              </a:ext>
            </a:extLst>
          </p:cNvPr>
          <p:cNvSpPr>
            <a:spLocks noGrp="1"/>
          </p:cNvSpPr>
          <p:nvPr>
            <p:ph type="title"/>
          </p:nvPr>
        </p:nvSpPr>
        <p:spPr/>
        <p:txBody>
          <a:bodyPr/>
          <a:lstStyle/>
          <a:p>
            <a:r>
              <a:rPr lang="en-GB" dirty="0"/>
              <a:t>Potential roles of VeraSol documents in WICR supply</a:t>
            </a:r>
          </a:p>
        </p:txBody>
      </p:sp>
      <p:graphicFrame>
        <p:nvGraphicFramePr>
          <p:cNvPr id="10" name="Content Placeholder 9">
            <a:extLst>
              <a:ext uri="{FF2B5EF4-FFF2-40B4-BE49-F238E27FC236}">
                <a16:creationId xmlns:a16="http://schemas.microsoft.com/office/drawing/2014/main" id="{2340CFC7-88D6-7CD3-AD0C-D56E7F52998B}"/>
              </a:ext>
            </a:extLst>
          </p:cNvPr>
          <p:cNvGraphicFramePr>
            <a:graphicFrameLocks noGrp="1"/>
          </p:cNvGraphicFramePr>
          <p:nvPr>
            <p:ph idx="1"/>
            <p:extLst>
              <p:ext uri="{D42A27DB-BD31-4B8C-83A1-F6EECF244321}">
                <p14:modId xmlns:p14="http://schemas.microsoft.com/office/powerpoint/2010/main" val="2368821210"/>
              </p:ext>
            </p:extLst>
          </p:nvPr>
        </p:nvGraphicFramePr>
        <p:xfrm>
          <a:off x="473552" y="1074338"/>
          <a:ext cx="8711359" cy="5680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ounded Rectangle 4">
            <a:extLst>
              <a:ext uri="{FF2B5EF4-FFF2-40B4-BE49-F238E27FC236}">
                <a16:creationId xmlns:a16="http://schemas.microsoft.com/office/drawing/2014/main" id="{1037B084-AE28-A37C-F785-A5B32EF95910}"/>
              </a:ext>
            </a:extLst>
          </p:cNvPr>
          <p:cNvSpPr txBox="1"/>
          <p:nvPr/>
        </p:nvSpPr>
        <p:spPr>
          <a:xfrm>
            <a:off x="6605096" y="1120033"/>
            <a:ext cx="1319708" cy="894703"/>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600" kern="1200" dirty="0">
                <a:latin typeface="Poppins" panose="00000500000000000000" pitchFamily="2" charset="0"/>
                <a:cs typeface="Poppins" panose="00000500000000000000" pitchFamily="2" charset="0"/>
              </a:rPr>
              <a:t>WICR Product Info Sheet</a:t>
            </a:r>
          </a:p>
        </p:txBody>
      </p:sp>
      <p:sp>
        <p:nvSpPr>
          <p:cNvPr id="14" name="Rounded Rectangle 4">
            <a:extLst>
              <a:ext uri="{FF2B5EF4-FFF2-40B4-BE49-F238E27FC236}">
                <a16:creationId xmlns:a16="http://schemas.microsoft.com/office/drawing/2014/main" id="{187891E6-424D-0505-2086-C084E977F159}"/>
              </a:ext>
            </a:extLst>
          </p:cNvPr>
          <p:cNvSpPr txBox="1"/>
          <p:nvPr/>
        </p:nvSpPr>
        <p:spPr>
          <a:xfrm>
            <a:off x="7455782" y="2562624"/>
            <a:ext cx="1319708" cy="894703"/>
          </a:xfrm>
          <a:prstGeom prst="rect">
            <a:avLst/>
          </a:prstGeom>
          <a:solidFill>
            <a:schemeClr val="accent2">
              <a:lumMod val="60000"/>
              <a:lumOff val="40000"/>
              <a:alpha val="50196"/>
            </a:schemeClr>
          </a:solidFill>
          <a:ln w="38100">
            <a:solidFill>
              <a:schemeClr val="accent2"/>
            </a:solidFill>
            <a:prstDash val="dash"/>
          </a:ln>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600" kern="1200" dirty="0">
                <a:solidFill>
                  <a:schemeClr val="tx1"/>
                </a:solidFill>
                <a:latin typeface="Poppins" panose="00000500000000000000" pitchFamily="2" charset="0"/>
                <a:cs typeface="Poppins" panose="00000500000000000000" pitchFamily="2" charset="0"/>
              </a:rPr>
              <a:t>Lab test method</a:t>
            </a:r>
          </a:p>
        </p:txBody>
      </p:sp>
      <p:sp>
        <p:nvSpPr>
          <p:cNvPr id="15" name="Rounded Rectangle 4">
            <a:extLst>
              <a:ext uri="{FF2B5EF4-FFF2-40B4-BE49-F238E27FC236}">
                <a16:creationId xmlns:a16="http://schemas.microsoft.com/office/drawing/2014/main" id="{7F1345F1-96C4-3F51-B473-684B9B885E18}"/>
              </a:ext>
            </a:extLst>
          </p:cNvPr>
          <p:cNvSpPr txBox="1"/>
          <p:nvPr/>
        </p:nvSpPr>
        <p:spPr>
          <a:xfrm>
            <a:off x="10165606" y="2674764"/>
            <a:ext cx="1319708" cy="894703"/>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600" kern="1200" dirty="0">
                <a:latin typeface="Poppins" panose="00000500000000000000" pitchFamily="2" charset="0"/>
                <a:cs typeface="Poppins" panose="00000500000000000000" pitchFamily="2" charset="0"/>
              </a:rPr>
              <a:t>Field test method</a:t>
            </a:r>
          </a:p>
        </p:txBody>
      </p:sp>
      <p:cxnSp>
        <p:nvCxnSpPr>
          <p:cNvPr id="18" name="Straight Arrow Connector 17">
            <a:extLst>
              <a:ext uri="{FF2B5EF4-FFF2-40B4-BE49-F238E27FC236}">
                <a16:creationId xmlns:a16="http://schemas.microsoft.com/office/drawing/2014/main" id="{6A48DFD2-67D2-03E3-907D-D678F6089E17}"/>
              </a:ext>
            </a:extLst>
          </p:cNvPr>
          <p:cNvCxnSpPr>
            <a:cxnSpLocks/>
          </p:cNvCxnSpPr>
          <p:nvPr/>
        </p:nvCxnSpPr>
        <p:spPr>
          <a:xfrm flipH="1" flipV="1">
            <a:off x="3414808" y="1272922"/>
            <a:ext cx="3190288" cy="193392"/>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096AD35-0AC4-5083-0A4B-5AD5131898EF}"/>
              </a:ext>
            </a:extLst>
          </p:cNvPr>
          <p:cNvCxnSpPr>
            <a:cxnSpLocks/>
          </p:cNvCxnSpPr>
          <p:nvPr/>
        </p:nvCxnSpPr>
        <p:spPr>
          <a:xfrm flipH="1">
            <a:off x="5948236" y="1466314"/>
            <a:ext cx="656860" cy="431393"/>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C2486CE8-3992-0BE2-4460-73D30179DA0E}"/>
              </a:ext>
            </a:extLst>
          </p:cNvPr>
          <p:cNvGrpSpPr/>
          <p:nvPr/>
        </p:nvGrpSpPr>
        <p:grpSpPr>
          <a:xfrm>
            <a:off x="4725792" y="1774060"/>
            <a:ext cx="1182836" cy="580151"/>
            <a:chOff x="5902623" y="2944187"/>
            <a:chExt cx="1403868" cy="634483"/>
          </a:xfrm>
        </p:grpSpPr>
        <p:sp>
          <p:nvSpPr>
            <p:cNvPr id="25" name="Rounded Rectangle 4">
              <a:extLst>
                <a:ext uri="{FF2B5EF4-FFF2-40B4-BE49-F238E27FC236}">
                  <a16:creationId xmlns:a16="http://schemas.microsoft.com/office/drawing/2014/main" id="{46BEC247-CC3D-6435-54B0-BD61C5C8E486}"/>
                </a:ext>
              </a:extLst>
            </p:cNvPr>
            <p:cNvSpPr txBox="1"/>
            <p:nvPr/>
          </p:nvSpPr>
          <p:spPr>
            <a:xfrm>
              <a:off x="5902623" y="2944187"/>
              <a:ext cx="1403868" cy="634483"/>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kern="1200" dirty="0"/>
            </a:p>
          </p:txBody>
        </p:sp>
        <p:pic>
          <p:nvPicPr>
            <p:cNvPr id="27" name="Picture 26">
              <a:extLst>
                <a:ext uri="{FF2B5EF4-FFF2-40B4-BE49-F238E27FC236}">
                  <a16:creationId xmlns:a16="http://schemas.microsoft.com/office/drawing/2014/main" id="{0007919F-43CD-D9B6-2796-23D5CB0157EC}"/>
                </a:ext>
              </a:extLst>
            </p:cNvPr>
            <p:cNvPicPr>
              <a:picLocks noChangeAspect="1"/>
            </p:cNvPicPr>
            <p:nvPr/>
          </p:nvPicPr>
          <p:blipFill>
            <a:blip r:embed="rId8"/>
            <a:stretch>
              <a:fillRect/>
            </a:stretch>
          </p:blipFill>
          <p:spPr>
            <a:xfrm>
              <a:off x="6114060" y="3096485"/>
              <a:ext cx="1009650" cy="329886"/>
            </a:xfrm>
            <a:prstGeom prst="rect">
              <a:avLst/>
            </a:prstGeom>
            <a:solidFill>
              <a:schemeClr val="accent2"/>
            </a:solidFill>
          </p:spPr>
        </p:pic>
      </p:grpSp>
      <p:cxnSp>
        <p:nvCxnSpPr>
          <p:cNvPr id="34" name="Straight Arrow Connector 33">
            <a:extLst>
              <a:ext uri="{FF2B5EF4-FFF2-40B4-BE49-F238E27FC236}">
                <a16:creationId xmlns:a16="http://schemas.microsoft.com/office/drawing/2014/main" id="{6524D45B-A7D7-E1C8-C004-8EA6FBF97A1D}"/>
              </a:ext>
            </a:extLst>
          </p:cNvPr>
          <p:cNvCxnSpPr>
            <a:cxnSpLocks/>
          </p:cNvCxnSpPr>
          <p:nvPr/>
        </p:nvCxnSpPr>
        <p:spPr>
          <a:xfrm flipH="1">
            <a:off x="4339697" y="2173493"/>
            <a:ext cx="329731" cy="171257"/>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D0865AC1-BF66-AE0F-0452-BBD656E7F66D}"/>
              </a:ext>
            </a:extLst>
          </p:cNvPr>
          <p:cNvCxnSpPr>
            <a:cxnSpLocks/>
          </p:cNvCxnSpPr>
          <p:nvPr/>
        </p:nvCxnSpPr>
        <p:spPr>
          <a:xfrm flipH="1">
            <a:off x="5434146" y="1357259"/>
            <a:ext cx="1325168" cy="2028562"/>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48E76A8-457E-CE1B-F6BB-4728E56B1329}"/>
              </a:ext>
            </a:extLst>
          </p:cNvPr>
          <p:cNvCxnSpPr>
            <a:cxnSpLocks/>
          </p:cNvCxnSpPr>
          <p:nvPr/>
        </p:nvCxnSpPr>
        <p:spPr>
          <a:xfrm flipH="1" flipV="1">
            <a:off x="6944109" y="2073164"/>
            <a:ext cx="473085" cy="870158"/>
          </a:xfrm>
          <a:prstGeom prst="straightConnector1">
            <a:avLst/>
          </a:prstGeom>
          <a:ln w="762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ADF6C042-4BF1-2BB8-1714-B94AA27079FD}"/>
              </a:ext>
            </a:extLst>
          </p:cNvPr>
          <p:cNvCxnSpPr>
            <a:cxnSpLocks/>
            <a:stCxn id="15" idx="1"/>
          </p:cNvCxnSpPr>
          <p:nvPr/>
        </p:nvCxnSpPr>
        <p:spPr>
          <a:xfrm flipH="1">
            <a:off x="6833419" y="3122116"/>
            <a:ext cx="3332187" cy="1551866"/>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E3D39503-6DA1-547E-18B1-540342DDECC7}"/>
              </a:ext>
            </a:extLst>
          </p:cNvPr>
          <p:cNvCxnSpPr>
            <a:cxnSpLocks/>
            <a:stCxn id="15" idx="1"/>
          </p:cNvCxnSpPr>
          <p:nvPr/>
        </p:nvCxnSpPr>
        <p:spPr>
          <a:xfrm flipH="1">
            <a:off x="7494370" y="3122116"/>
            <a:ext cx="2671236" cy="2446568"/>
          </a:xfrm>
          <a:prstGeom prst="straightConnector1">
            <a:avLst/>
          </a:prstGeom>
          <a:ln w="762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E70B3DA0-D9E5-CB06-7767-652EADC30F2F}"/>
              </a:ext>
            </a:extLst>
          </p:cNvPr>
          <p:cNvCxnSpPr>
            <a:cxnSpLocks/>
            <a:stCxn id="15" idx="1"/>
            <a:endCxn id="13" idx="3"/>
          </p:cNvCxnSpPr>
          <p:nvPr/>
        </p:nvCxnSpPr>
        <p:spPr>
          <a:xfrm flipH="1" flipV="1">
            <a:off x="7924804" y="1567385"/>
            <a:ext cx="2240802" cy="1554731"/>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AECD13D1-8E5E-80B2-4209-266A1698057C}"/>
              </a:ext>
            </a:extLst>
          </p:cNvPr>
          <p:cNvCxnSpPr>
            <a:cxnSpLocks/>
          </p:cNvCxnSpPr>
          <p:nvPr/>
        </p:nvCxnSpPr>
        <p:spPr>
          <a:xfrm flipH="1">
            <a:off x="5568000" y="3155289"/>
            <a:ext cx="1887782" cy="461064"/>
          </a:xfrm>
          <a:prstGeom prst="straightConnector1">
            <a:avLst/>
          </a:prstGeom>
          <a:ln w="762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5434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68" y="842223"/>
            <a:ext cx="8746518" cy="594000"/>
          </a:xfrm>
        </p:spPr>
        <p:txBody>
          <a:bodyPr/>
          <a:lstStyle/>
          <a:p>
            <a:r>
              <a:rPr lang="en-US" dirty="0">
                <a:solidFill>
                  <a:schemeClr val="bg1"/>
                </a:solidFill>
                <a:latin typeface="Poppins" panose="00000500000000000000" pitchFamily="2" charset="0"/>
                <a:cs typeface="Poppins" panose="00000500000000000000" pitchFamily="2" charset="0"/>
              </a:rPr>
              <a:t>PART I:  </a:t>
            </a:r>
            <a:br>
              <a:rPr lang="en-US" dirty="0">
                <a:solidFill>
                  <a:schemeClr val="bg1"/>
                </a:solidFill>
                <a:latin typeface="Poppins" panose="00000500000000000000" pitchFamily="2" charset="0"/>
                <a:cs typeface="Poppins" panose="00000500000000000000" pitchFamily="2" charset="0"/>
              </a:rPr>
            </a:br>
            <a:r>
              <a:rPr lang="en-US" dirty="0">
                <a:solidFill>
                  <a:schemeClr val="bg1"/>
                </a:solidFill>
                <a:latin typeface="Poppins" panose="00000500000000000000" pitchFamily="2" charset="0"/>
                <a:cs typeface="Poppins" panose="00000500000000000000" pitchFamily="2" charset="0"/>
              </a:rPr>
              <a:t>b) The WICR Product Information Sheet template</a:t>
            </a:r>
            <a:br>
              <a:rPr lang="en-US" dirty="0">
                <a:solidFill>
                  <a:schemeClr val="bg1"/>
                </a:solidFill>
                <a:latin typeface="Poppins" panose="00000500000000000000" pitchFamily="2" charset="0"/>
                <a:cs typeface="Poppins" panose="00000500000000000000" pitchFamily="2" charset="0"/>
              </a:rPr>
            </a:br>
            <a:br>
              <a:rPr lang="en-US" dirty="0">
                <a:solidFill>
                  <a:schemeClr val="bg1"/>
                </a:solidFill>
                <a:latin typeface="Poppins" panose="00000500000000000000" pitchFamily="2" charset="0"/>
                <a:cs typeface="Poppins" panose="00000500000000000000" pitchFamily="2" charset="0"/>
              </a:rPr>
            </a:br>
            <a:r>
              <a:rPr lang="en-US" sz="4400" dirty="0">
                <a:solidFill>
                  <a:schemeClr val="bg1"/>
                </a:solidFill>
                <a:latin typeface="Poppins" panose="00000500000000000000" pitchFamily="2" charset="0"/>
                <a:cs typeface="Poppins" panose="00000500000000000000" pitchFamily="2" charset="0"/>
              </a:rPr>
              <a:t>Jeremy Tait</a:t>
            </a:r>
            <a:br>
              <a:rPr lang="en-US" dirty="0">
                <a:latin typeface="Korolev Condensed Medium" pitchFamily="2" charset="77"/>
              </a:rPr>
            </a:br>
            <a:endParaRPr lang="en-US" dirty="0">
              <a:latin typeface="Korolev Condensed Medium" pitchFamily="2" charset="77"/>
            </a:endParaRPr>
          </a:p>
        </p:txBody>
      </p:sp>
      <p:sp>
        <p:nvSpPr>
          <p:cNvPr id="5" name="Subtitle 4">
            <a:extLst>
              <a:ext uri="{FF2B5EF4-FFF2-40B4-BE49-F238E27FC236}">
                <a16:creationId xmlns:a16="http://schemas.microsoft.com/office/drawing/2014/main" id="{0B1A3CF9-8A48-9FB5-7B96-DF5C20D6E345}"/>
              </a:ext>
            </a:extLst>
          </p:cNvPr>
          <p:cNvSpPr>
            <a:spLocks noGrp="1"/>
          </p:cNvSpPr>
          <p:nvPr>
            <p:ph type="subTitle" idx="10"/>
          </p:nvPr>
        </p:nvSpPr>
        <p:spPr/>
        <p:txBody>
          <a:bodyPr/>
          <a:lstStyle/>
          <a:p>
            <a:endParaRPr lang="en-DE"/>
          </a:p>
        </p:txBody>
      </p:sp>
    </p:spTree>
    <p:extLst>
      <p:ext uri="{BB962C8B-B14F-4D97-AF65-F5344CB8AC3E}">
        <p14:creationId xmlns:p14="http://schemas.microsoft.com/office/powerpoint/2010/main" val="3506727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CF51A-D134-2563-F24E-596DD7E0ABED}"/>
              </a:ext>
            </a:extLst>
          </p:cNvPr>
          <p:cNvPicPr>
            <a:picLocks noChangeAspect="1"/>
          </p:cNvPicPr>
          <p:nvPr/>
        </p:nvPicPr>
        <p:blipFill>
          <a:blip r:embed="rId3"/>
          <a:stretch>
            <a:fillRect/>
          </a:stretch>
        </p:blipFill>
        <p:spPr>
          <a:xfrm>
            <a:off x="1650381" y="471281"/>
            <a:ext cx="7102159" cy="5915438"/>
          </a:xfrm>
          <a:prstGeom prst="rect">
            <a:avLst/>
          </a:prstGeom>
        </p:spPr>
      </p:pic>
      <p:pic>
        <p:nvPicPr>
          <p:cNvPr id="8" name="Picture 7">
            <a:extLst>
              <a:ext uri="{FF2B5EF4-FFF2-40B4-BE49-F238E27FC236}">
                <a16:creationId xmlns:a16="http://schemas.microsoft.com/office/drawing/2014/main" id="{CD697A59-DD19-8044-5CF7-3E8D526D3BE3}"/>
              </a:ext>
            </a:extLst>
          </p:cNvPr>
          <p:cNvPicPr>
            <a:picLocks noChangeAspect="1"/>
          </p:cNvPicPr>
          <p:nvPr/>
        </p:nvPicPr>
        <p:blipFill>
          <a:blip r:embed="rId4"/>
          <a:stretch>
            <a:fillRect/>
          </a:stretch>
        </p:blipFill>
        <p:spPr>
          <a:xfrm>
            <a:off x="9346580" y="5004451"/>
            <a:ext cx="2644698" cy="1853549"/>
          </a:xfrm>
          <a:prstGeom prst="rect">
            <a:avLst/>
          </a:prstGeom>
        </p:spPr>
      </p:pic>
      <p:sp>
        <p:nvSpPr>
          <p:cNvPr id="10" name="TextBox 9">
            <a:extLst>
              <a:ext uri="{FF2B5EF4-FFF2-40B4-BE49-F238E27FC236}">
                <a16:creationId xmlns:a16="http://schemas.microsoft.com/office/drawing/2014/main" id="{324634C0-32A1-697F-C0D3-5743EBCC706F}"/>
              </a:ext>
            </a:extLst>
          </p:cNvPr>
          <p:cNvSpPr txBox="1"/>
          <p:nvPr/>
        </p:nvSpPr>
        <p:spPr>
          <a:xfrm>
            <a:off x="4989587" y="6579220"/>
            <a:ext cx="4672361" cy="379141"/>
          </a:xfrm>
          <a:prstGeom prst="rect">
            <a:avLst/>
          </a:prstGeom>
        </p:spPr>
        <p:txBody>
          <a:bodyPr vert="horz" wrap="square" lIns="0" tIns="45720" rIns="0" bIns="45720" rtlCol="0">
            <a:noAutofit/>
          </a:bodyPr>
          <a:lstStyle/>
          <a:p>
            <a:r>
              <a:rPr lang="en-GB" sz="1000" dirty="0">
                <a:latin typeface="Poppins" charset="0"/>
                <a:ea typeface="Poppins" charset="0"/>
                <a:cs typeface="Poppins" charset="0"/>
              </a:rPr>
              <a:t>https://</a:t>
            </a:r>
            <a:r>
              <a:rPr lang="en-GB" sz="1000" dirty="0" err="1">
                <a:latin typeface="Poppins" charset="0"/>
                <a:ea typeface="Poppins" charset="0"/>
                <a:cs typeface="Poppins" charset="0"/>
              </a:rPr>
              <a:t>www.ronseal.com</a:t>
            </a:r>
            <a:r>
              <a:rPr lang="en-GB" sz="1000" dirty="0">
                <a:latin typeface="Poppins" charset="0"/>
                <a:ea typeface="Poppins" charset="0"/>
                <a:cs typeface="Poppins" charset="0"/>
              </a:rPr>
              <a:t>/the-</a:t>
            </a:r>
            <a:r>
              <a:rPr lang="en-GB" sz="1000" dirty="0" err="1">
                <a:latin typeface="Poppins" charset="0"/>
                <a:ea typeface="Poppins" charset="0"/>
                <a:cs typeface="Poppins" charset="0"/>
              </a:rPr>
              <a:t>ronseal</a:t>
            </a:r>
            <a:r>
              <a:rPr lang="en-GB" sz="1000" dirty="0">
                <a:latin typeface="Poppins" charset="0"/>
                <a:ea typeface="Poppins" charset="0"/>
                <a:cs typeface="Poppins" charset="0"/>
              </a:rPr>
              <a:t>-brand/the-</a:t>
            </a:r>
            <a:r>
              <a:rPr lang="en-GB" sz="1000" dirty="0" err="1">
                <a:latin typeface="Poppins" charset="0"/>
                <a:ea typeface="Poppins" charset="0"/>
                <a:cs typeface="Poppins" charset="0"/>
              </a:rPr>
              <a:t>ronseal</a:t>
            </a:r>
            <a:r>
              <a:rPr lang="en-GB" sz="1000" dirty="0">
                <a:latin typeface="Poppins" charset="0"/>
                <a:ea typeface="Poppins" charset="0"/>
                <a:cs typeface="Poppins" charset="0"/>
              </a:rPr>
              <a:t>-phrase/</a:t>
            </a:r>
            <a:endParaRPr lang="en-GB" sz="1000" spc="0" dirty="0">
              <a:solidFill>
                <a:schemeClr val="tx1"/>
              </a:solidFill>
              <a:latin typeface="Poppins" charset="0"/>
              <a:ea typeface="Poppins" charset="0"/>
              <a:cs typeface="Poppins" charset="0"/>
            </a:endParaRPr>
          </a:p>
        </p:txBody>
      </p:sp>
    </p:spTree>
    <p:extLst>
      <p:ext uri="{BB962C8B-B14F-4D97-AF65-F5344CB8AC3E}">
        <p14:creationId xmlns:p14="http://schemas.microsoft.com/office/powerpoint/2010/main" val="2796035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267F84-77C2-3A5B-9B34-E83DD441A269}"/>
              </a:ext>
            </a:extLst>
          </p:cNvPr>
          <p:cNvSpPr>
            <a:spLocks noGrp="1"/>
          </p:cNvSpPr>
          <p:nvPr>
            <p:ph type="title"/>
          </p:nvPr>
        </p:nvSpPr>
        <p:spPr>
          <a:xfrm>
            <a:off x="5684454" y="1117287"/>
            <a:ext cx="5273401" cy="4268190"/>
          </a:xfrm>
        </p:spPr>
        <p:txBody>
          <a:bodyPr/>
          <a:lstStyle/>
          <a:p>
            <a:r>
              <a:rPr lang="en-DE" sz="3400" dirty="0">
                <a:latin typeface="Poppins" panose="00000500000000000000" pitchFamily="2" charset="0"/>
                <a:cs typeface="Poppins" panose="00000500000000000000" pitchFamily="2" charset="0"/>
              </a:rPr>
              <a:t>WICR Product Information Sheet:</a:t>
            </a:r>
            <a:br>
              <a:rPr lang="en-DE" sz="3400" dirty="0">
                <a:latin typeface="Poppins" panose="00000500000000000000" pitchFamily="2" charset="0"/>
                <a:cs typeface="Poppins" panose="00000500000000000000" pitchFamily="2" charset="0"/>
              </a:rPr>
            </a:br>
            <a:r>
              <a:rPr lang="en-DE" sz="3400" dirty="0">
                <a:latin typeface="Poppins" panose="00000500000000000000" pitchFamily="2" charset="0"/>
                <a:cs typeface="Poppins" panose="00000500000000000000" pitchFamily="2" charset="0"/>
              </a:rPr>
              <a:t>A standard way to fully and fairly inform buyers</a:t>
            </a:r>
            <a:br>
              <a:rPr lang="en-GB" sz="3600" dirty="0">
                <a:latin typeface="Poppins" panose="00000500000000000000" pitchFamily="2" charset="0"/>
                <a:cs typeface="Poppins" panose="00000500000000000000" pitchFamily="2" charset="0"/>
              </a:rPr>
            </a:br>
            <a:br>
              <a:rPr lang="en-DE" sz="1600" dirty="0">
                <a:latin typeface="Poppins" panose="00000500000000000000" pitchFamily="2" charset="0"/>
                <a:cs typeface="Poppins" panose="00000500000000000000" pitchFamily="2" charset="0"/>
              </a:rPr>
            </a:br>
            <a:r>
              <a:rPr lang="en-DE" sz="2000" b="0" dirty="0">
                <a:latin typeface="Poppins" panose="00000500000000000000" pitchFamily="2" charset="0"/>
                <a:cs typeface="Poppins" panose="00000500000000000000" pitchFamily="2" charset="0"/>
              </a:rPr>
              <a:t>- Some parameters </a:t>
            </a:r>
            <a:r>
              <a:rPr lang="en-GB" sz="2000" b="0" dirty="0">
                <a:latin typeface="Poppins" panose="00000500000000000000" pitchFamily="2" charset="0"/>
                <a:cs typeface="Poppins" panose="00000500000000000000" pitchFamily="2" charset="0"/>
              </a:rPr>
              <a:t>required </a:t>
            </a:r>
            <a:r>
              <a:rPr lang="en-DE" sz="2000" b="0" dirty="0">
                <a:latin typeface="Poppins" panose="00000500000000000000" pitchFamily="2" charset="0"/>
                <a:cs typeface="Poppins" panose="00000500000000000000" pitchFamily="2" charset="0"/>
              </a:rPr>
              <a:t>for VeraSol </a:t>
            </a:r>
            <a:r>
              <a:rPr lang="en-GB" sz="2000" b="0" dirty="0">
                <a:latin typeface="Poppins" panose="00000500000000000000" pitchFamily="2" charset="0"/>
                <a:cs typeface="Poppins" panose="00000500000000000000" pitchFamily="2" charset="0"/>
              </a:rPr>
              <a:t>product listing</a:t>
            </a:r>
            <a:r>
              <a:rPr lang="en-DE" sz="2000" b="0" dirty="0">
                <a:latin typeface="Poppins" panose="00000500000000000000" pitchFamily="2" charset="0"/>
                <a:cs typeface="Poppins" panose="00000500000000000000" pitchFamily="2" charset="0"/>
              </a:rPr>
              <a:t>; others recommended</a:t>
            </a:r>
            <a:br>
              <a:rPr lang="en-GB" sz="2000" b="0" dirty="0">
                <a:latin typeface="Poppins" panose="00000500000000000000" pitchFamily="2" charset="0"/>
                <a:cs typeface="Poppins" panose="00000500000000000000" pitchFamily="2" charset="0"/>
              </a:rPr>
            </a:br>
            <a:br>
              <a:rPr lang="en-DE" sz="1100" b="0" dirty="0">
                <a:latin typeface="Poppins" panose="00000500000000000000" pitchFamily="2" charset="0"/>
                <a:cs typeface="Poppins" panose="00000500000000000000" pitchFamily="2" charset="0"/>
              </a:rPr>
            </a:br>
            <a:r>
              <a:rPr lang="en-DE" sz="2000" b="0" dirty="0">
                <a:latin typeface="Poppins" panose="00000500000000000000" pitchFamily="2" charset="0"/>
                <a:cs typeface="Poppins" panose="00000500000000000000" pitchFamily="2" charset="0"/>
              </a:rPr>
              <a:t>- Recommended </a:t>
            </a:r>
            <a:r>
              <a:rPr lang="en-GB" sz="2000" b="0" dirty="0">
                <a:latin typeface="Poppins" panose="00000500000000000000" pitchFamily="2" charset="0"/>
                <a:cs typeface="Poppins" panose="00000500000000000000" pitchFamily="2" charset="0"/>
              </a:rPr>
              <a:t>parameters </a:t>
            </a:r>
            <a:r>
              <a:rPr lang="en-DE" sz="2000" b="0" dirty="0">
                <a:latin typeface="Poppins" panose="00000500000000000000" pitchFamily="2" charset="0"/>
                <a:cs typeface="Poppins" panose="00000500000000000000" pitchFamily="2" charset="0"/>
              </a:rPr>
              <a:t>for suppliers to adopt</a:t>
            </a:r>
            <a:r>
              <a:rPr lang="en-GB" sz="2000" b="0" dirty="0">
                <a:latin typeface="Poppins" panose="00000500000000000000" pitchFamily="2" charset="0"/>
                <a:cs typeface="Poppins" panose="00000500000000000000" pitchFamily="2" charset="0"/>
              </a:rPr>
              <a:t> into brochures and specs</a:t>
            </a:r>
            <a:br>
              <a:rPr lang="en-GB" sz="2000" b="0" dirty="0">
                <a:latin typeface="Poppins" panose="00000500000000000000" pitchFamily="2" charset="0"/>
                <a:cs typeface="Poppins" panose="00000500000000000000" pitchFamily="2" charset="0"/>
              </a:rPr>
            </a:br>
            <a:br>
              <a:rPr lang="en-GB" sz="1100" b="0" dirty="0">
                <a:latin typeface="Poppins" panose="00000500000000000000" pitchFamily="2" charset="0"/>
                <a:cs typeface="Poppins" panose="00000500000000000000" pitchFamily="2" charset="0"/>
              </a:rPr>
            </a:br>
            <a:r>
              <a:rPr lang="en-DE" sz="2000" b="0" dirty="0">
                <a:latin typeface="Poppins" panose="00000500000000000000" pitchFamily="2" charset="0"/>
                <a:cs typeface="Poppins" panose="00000500000000000000" pitchFamily="2" charset="0"/>
              </a:rPr>
              <a:t>- Recommended for </a:t>
            </a:r>
            <a:r>
              <a:rPr lang="en-GB" sz="2000" b="0" dirty="0">
                <a:latin typeface="Poppins" panose="00000500000000000000" pitchFamily="2" charset="0"/>
                <a:cs typeface="Poppins" panose="00000500000000000000" pitchFamily="2" charset="0"/>
              </a:rPr>
              <a:t>procurement managers </a:t>
            </a:r>
            <a:r>
              <a:rPr lang="en-DE" sz="2000" b="0" dirty="0">
                <a:latin typeface="Poppins" panose="00000500000000000000" pitchFamily="2" charset="0"/>
                <a:cs typeface="Poppins" panose="00000500000000000000" pitchFamily="2" charset="0"/>
              </a:rPr>
              <a:t>to adopt</a:t>
            </a:r>
            <a:r>
              <a:rPr lang="en-GB" sz="2000" b="0" dirty="0">
                <a:latin typeface="Poppins" panose="00000500000000000000" pitchFamily="2" charset="0"/>
                <a:cs typeface="Poppins" panose="00000500000000000000" pitchFamily="2" charset="0"/>
              </a:rPr>
              <a:t> into their processes</a:t>
            </a:r>
            <a:endParaRPr lang="en-DE" sz="2000" b="0" dirty="0">
              <a:latin typeface="Poppins" panose="00000500000000000000" pitchFamily="2" charset="0"/>
              <a:cs typeface="Poppins" panose="00000500000000000000" pitchFamily="2" charset="0"/>
            </a:endParaRPr>
          </a:p>
        </p:txBody>
      </p:sp>
      <p:pic>
        <p:nvPicPr>
          <p:cNvPr id="11" name="Picture 10" descr="A document with text and a list of storage capacity&#10;&#10;AI-generated content may be incorrect.">
            <a:extLst>
              <a:ext uri="{FF2B5EF4-FFF2-40B4-BE49-F238E27FC236}">
                <a16:creationId xmlns:a16="http://schemas.microsoft.com/office/drawing/2014/main" id="{0932B8E1-F78F-E4C0-0D42-153448A9DE3F}"/>
              </a:ext>
            </a:extLst>
          </p:cNvPr>
          <p:cNvPicPr>
            <a:picLocks noChangeAspect="1"/>
          </p:cNvPicPr>
          <p:nvPr/>
        </p:nvPicPr>
        <p:blipFill>
          <a:blip r:embed="rId2"/>
          <a:stretch>
            <a:fillRect/>
          </a:stretch>
        </p:blipFill>
        <p:spPr>
          <a:xfrm>
            <a:off x="158997" y="32989"/>
            <a:ext cx="3274258" cy="4678840"/>
          </a:xfrm>
          <a:prstGeom prst="rect">
            <a:avLst/>
          </a:prstGeom>
          <a:ln>
            <a:noFill/>
          </a:ln>
          <a:effectLst>
            <a:outerShdw blurRad="292100" dist="139700" dir="2700000" algn="tl" rotWithShape="0">
              <a:srgbClr val="333333">
                <a:alpha val="65000"/>
              </a:srgbClr>
            </a:outerShdw>
          </a:effectLst>
        </p:spPr>
      </p:pic>
      <p:pic>
        <p:nvPicPr>
          <p:cNvPr id="13" name="Picture 12" descr="A close-up of a document&#10;&#10;AI-generated content may be incorrect.">
            <a:extLst>
              <a:ext uri="{FF2B5EF4-FFF2-40B4-BE49-F238E27FC236}">
                <a16:creationId xmlns:a16="http://schemas.microsoft.com/office/drawing/2014/main" id="{E1AD6776-5EE9-0690-8874-DE14447353EC}"/>
              </a:ext>
            </a:extLst>
          </p:cNvPr>
          <p:cNvPicPr>
            <a:picLocks noChangeAspect="1"/>
          </p:cNvPicPr>
          <p:nvPr/>
        </p:nvPicPr>
        <p:blipFill>
          <a:blip r:embed="rId3"/>
          <a:stretch>
            <a:fillRect/>
          </a:stretch>
        </p:blipFill>
        <p:spPr>
          <a:xfrm>
            <a:off x="729239" y="960965"/>
            <a:ext cx="3704665" cy="3978305"/>
          </a:xfrm>
          <a:prstGeom prst="rect">
            <a:avLst/>
          </a:prstGeom>
          <a:ln>
            <a:noFill/>
          </a:ln>
          <a:effectLst>
            <a:outerShdw blurRad="292100" dist="139700" dir="2700000" algn="tl" rotWithShape="0">
              <a:srgbClr val="333333">
                <a:alpha val="65000"/>
              </a:srgbClr>
            </a:outerShdw>
          </a:effectLst>
        </p:spPr>
      </p:pic>
      <p:pic>
        <p:nvPicPr>
          <p:cNvPr id="15" name="Picture 14" descr="A close-up of a power supply list&#10;&#10;AI-generated content may be incorrect.">
            <a:extLst>
              <a:ext uri="{FF2B5EF4-FFF2-40B4-BE49-F238E27FC236}">
                <a16:creationId xmlns:a16="http://schemas.microsoft.com/office/drawing/2014/main" id="{A5A964DA-C6E7-BC76-203F-F145FD94F2C3}"/>
              </a:ext>
            </a:extLst>
          </p:cNvPr>
          <p:cNvPicPr>
            <a:picLocks noChangeAspect="1"/>
          </p:cNvPicPr>
          <p:nvPr/>
        </p:nvPicPr>
        <p:blipFill>
          <a:blip r:embed="rId4"/>
          <a:stretch>
            <a:fillRect/>
          </a:stretch>
        </p:blipFill>
        <p:spPr>
          <a:xfrm>
            <a:off x="1118736" y="1647874"/>
            <a:ext cx="3977104" cy="3291396"/>
          </a:xfrm>
          <a:prstGeom prst="rect">
            <a:avLst/>
          </a:prstGeom>
          <a:ln>
            <a:noFill/>
          </a:ln>
          <a:effectLst>
            <a:outerShdw blurRad="292100" dist="139700" dir="2700000" algn="tl" rotWithShape="0">
              <a:srgbClr val="333333">
                <a:alpha val="65000"/>
              </a:srgbClr>
            </a:outerShdw>
          </a:effectLst>
        </p:spPr>
      </p:pic>
      <p:pic>
        <p:nvPicPr>
          <p:cNvPr id="17" name="Picture 16" descr="A document with text and images&#10;&#10;AI-generated content may be incorrect.">
            <a:extLst>
              <a:ext uri="{FF2B5EF4-FFF2-40B4-BE49-F238E27FC236}">
                <a16:creationId xmlns:a16="http://schemas.microsoft.com/office/drawing/2014/main" id="{CDAEBD6B-D041-F29C-6FC3-C7A520F7048A}"/>
              </a:ext>
            </a:extLst>
          </p:cNvPr>
          <p:cNvPicPr>
            <a:picLocks noChangeAspect="1"/>
          </p:cNvPicPr>
          <p:nvPr/>
        </p:nvPicPr>
        <p:blipFill>
          <a:blip r:embed="rId5"/>
          <a:stretch>
            <a:fillRect/>
          </a:stretch>
        </p:blipFill>
        <p:spPr>
          <a:xfrm>
            <a:off x="1707350" y="2596873"/>
            <a:ext cx="3638428" cy="38879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456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D4D18-E8CA-AD8E-8088-B2F78B1246BB}"/>
              </a:ext>
            </a:extLst>
          </p:cNvPr>
          <p:cNvSpPr>
            <a:spLocks noGrp="1"/>
          </p:cNvSpPr>
          <p:nvPr>
            <p:ph type="title"/>
          </p:nvPr>
        </p:nvSpPr>
        <p:spPr>
          <a:xfrm>
            <a:off x="885175" y="573343"/>
            <a:ext cx="7970400" cy="330855"/>
          </a:xfrm>
        </p:spPr>
        <p:txBody>
          <a:bodyPr/>
          <a:lstStyle/>
          <a:p>
            <a:r>
              <a:rPr lang="en-GB" dirty="0"/>
              <a:t>The WICR Product Information Sheet: </a:t>
            </a:r>
            <a:br>
              <a:rPr lang="en-GB" dirty="0"/>
            </a:br>
            <a:r>
              <a:rPr lang="en-GB" sz="2800" i="1" dirty="0"/>
              <a:t>a template for accurately describing WICR</a:t>
            </a:r>
          </a:p>
        </p:txBody>
      </p:sp>
      <p:sp>
        <p:nvSpPr>
          <p:cNvPr id="3" name="Text Placeholder 2">
            <a:extLst>
              <a:ext uri="{FF2B5EF4-FFF2-40B4-BE49-F238E27FC236}">
                <a16:creationId xmlns:a16="http://schemas.microsoft.com/office/drawing/2014/main" id="{9BF20CC4-F9DE-BED8-EF24-6D39D63AAB09}"/>
              </a:ext>
            </a:extLst>
          </p:cNvPr>
          <p:cNvSpPr>
            <a:spLocks noGrp="1"/>
          </p:cNvSpPr>
          <p:nvPr>
            <p:ph type="body" sz="quarter" idx="10"/>
          </p:nvPr>
        </p:nvSpPr>
        <p:spPr>
          <a:xfrm>
            <a:off x="885175" y="1976653"/>
            <a:ext cx="4557874" cy="1078125"/>
          </a:xfrm>
        </p:spPr>
        <p:txBody>
          <a:bodyPr/>
          <a:lstStyle/>
          <a:p>
            <a:r>
              <a:rPr lang="en-GB" dirty="0"/>
              <a:t>A WICR technical specification template (Excel sheet) for suppliers to adopt and adapt</a:t>
            </a:r>
          </a:p>
        </p:txBody>
      </p:sp>
      <p:sp>
        <p:nvSpPr>
          <p:cNvPr id="4" name="Text Placeholder 3">
            <a:extLst>
              <a:ext uri="{FF2B5EF4-FFF2-40B4-BE49-F238E27FC236}">
                <a16:creationId xmlns:a16="http://schemas.microsoft.com/office/drawing/2014/main" id="{3442771E-9343-65AF-02BD-1EAC396FEEDA}"/>
              </a:ext>
            </a:extLst>
          </p:cNvPr>
          <p:cNvSpPr>
            <a:spLocks noGrp="1"/>
          </p:cNvSpPr>
          <p:nvPr>
            <p:ph type="body" sz="quarter" idx="16"/>
          </p:nvPr>
        </p:nvSpPr>
        <p:spPr>
          <a:xfrm>
            <a:off x="885175" y="2960856"/>
            <a:ext cx="4557874" cy="842367"/>
          </a:xfrm>
        </p:spPr>
        <p:txBody>
          <a:bodyPr/>
          <a:lstStyle/>
          <a:p>
            <a:r>
              <a:rPr lang="en-GB" dirty="0"/>
              <a:t>Lists the technical parameters most likely to be of interest to buyers, programmes and market support mechanisms</a:t>
            </a:r>
          </a:p>
        </p:txBody>
      </p:sp>
      <p:sp>
        <p:nvSpPr>
          <p:cNvPr id="5" name="Text Placeholder 4">
            <a:extLst>
              <a:ext uri="{FF2B5EF4-FFF2-40B4-BE49-F238E27FC236}">
                <a16:creationId xmlns:a16="http://schemas.microsoft.com/office/drawing/2014/main" id="{4CF0EA55-ACE0-8B40-8685-3B854287684C}"/>
              </a:ext>
            </a:extLst>
          </p:cNvPr>
          <p:cNvSpPr>
            <a:spLocks noGrp="1"/>
          </p:cNvSpPr>
          <p:nvPr>
            <p:ph type="body" sz="quarter" idx="17"/>
          </p:nvPr>
        </p:nvSpPr>
        <p:spPr>
          <a:xfrm>
            <a:off x="885175" y="4205657"/>
            <a:ext cx="4557874" cy="978852"/>
          </a:xfrm>
        </p:spPr>
        <p:txBody>
          <a:bodyPr/>
          <a:lstStyle/>
          <a:p>
            <a:r>
              <a:rPr lang="en-GB" dirty="0"/>
              <a:t>Explains common metrics and units of measure that are easiest to understand </a:t>
            </a:r>
            <a:r>
              <a:rPr lang="en-GB" i="1" dirty="0"/>
              <a:t>and verify</a:t>
            </a:r>
          </a:p>
        </p:txBody>
      </p:sp>
      <p:sp>
        <p:nvSpPr>
          <p:cNvPr id="6" name="Text Placeholder 5">
            <a:extLst>
              <a:ext uri="{FF2B5EF4-FFF2-40B4-BE49-F238E27FC236}">
                <a16:creationId xmlns:a16="http://schemas.microsoft.com/office/drawing/2014/main" id="{D774E3A9-F11C-5C2D-69B1-290B61480338}"/>
              </a:ext>
            </a:extLst>
          </p:cNvPr>
          <p:cNvSpPr>
            <a:spLocks noGrp="1"/>
          </p:cNvSpPr>
          <p:nvPr>
            <p:ph type="body" sz="quarter" idx="18"/>
          </p:nvPr>
        </p:nvSpPr>
        <p:spPr>
          <a:xfrm>
            <a:off x="5813803" y="1865869"/>
            <a:ext cx="5716209" cy="4418788"/>
          </a:xfrm>
        </p:spPr>
        <p:txBody>
          <a:bodyPr/>
          <a:lstStyle/>
          <a:p>
            <a:pPr>
              <a:lnSpc>
                <a:spcPct val="150000"/>
              </a:lnSpc>
              <a:buFont typeface="Wingdings" pitchFamily="2" charset="2"/>
              <a:buChar char="Ø"/>
            </a:pPr>
            <a:r>
              <a:rPr lang="en-GB" dirty="0"/>
              <a:t>Common language and metrics to explain features and functionality</a:t>
            </a:r>
          </a:p>
          <a:p>
            <a:pPr>
              <a:lnSpc>
                <a:spcPct val="150000"/>
              </a:lnSpc>
              <a:buFont typeface="Wingdings" pitchFamily="2" charset="2"/>
              <a:buChar char="Ø"/>
            </a:pPr>
            <a:r>
              <a:rPr lang="en-GB" dirty="0"/>
              <a:t>Suppliers can explain what they offer and differentiate their products</a:t>
            </a:r>
          </a:p>
          <a:p>
            <a:pPr>
              <a:lnSpc>
                <a:spcPct val="150000"/>
              </a:lnSpc>
              <a:buFont typeface="Wingdings" pitchFamily="2" charset="2"/>
              <a:buChar char="Ø"/>
            </a:pPr>
            <a:r>
              <a:rPr lang="en-GB" dirty="0"/>
              <a:t>Buyers can articulate what they need and find the most suitable WICR for their needs</a:t>
            </a:r>
          </a:p>
          <a:p>
            <a:pPr>
              <a:lnSpc>
                <a:spcPct val="150000"/>
              </a:lnSpc>
              <a:buFont typeface="Wingdings" pitchFamily="2" charset="2"/>
              <a:buChar char="Ø"/>
            </a:pPr>
            <a:r>
              <a:rPr lang="en-GB" dirty="0"/>
              <a:t>Focus on aspects important to customers and to preserving quality of produce</a:t>
            </a:r>
          </a:p>
          <a:p>
            <a:pPr>
              <a:lnSpc>
                <a:spcPct val="150000"/>
              </a:lnSpc>
              <a:buFont typeface="Wingdings" pitchFamily="2" charset="2"/>
              <a:buChar char="Ø"/>
            </a:pPr>
            <a:r>
              <a:rPr lang="en-GB" dirty="0"/>
              <a:t>Fair assessment of tenders; fair competition to improve products and performance</a:t>
            </a:r>
          </a:p>
        </p:txBody>
      </p:sp>
      <p:sp>
        <p:nvSpPr>
          <p:cNvPr id="9" name="Content Placeholder 2">
            <a:extLst>
              <a:ext uri="{FF2B5EF4-FFF2-40B4-BE49-F238E27FC236}">
                <a16:creationId xmlns:a16="http://schemas.microsoft.com/office/drawing/2014/main" id="{6281BBCC-B3A7-3A58-107E-59FEFAAC2F23}"/>
              </a:ext>
            </a:extLst>
          </p:cNvPr>
          <p:cNvSpPr txBox="1">
            <a:spLocks/>
          </p:cNvSpPr>
          <p:nvPr/>
        </p:nvSpPr>
        <p:spPr>
          <a:xfrm>
            <a:off x="814876" y="1314075"/>
            <a:ext cx="2434952" cy="662578"/>
          </a:xfrm>
          <a:prstGeom prst="rect">
            <a:avLst/>
          </a:prstGeom>
          <a:ln>
            <a:noFill/>
          </a:ln>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Font typeface="Wingdings" charset="2"/>
              <a:buChar char="§"/>
              <a:defRPr sz="2800" kern="1200" spc="0" baseline="0">
                <a:solidFill>
                  <a:schemeClr val="tx1"/>
                </a:solidFill>
                <a:latin typeface="Poppins" panose="00000500000000000000" pitchFamily="2" charset="0"/>
                <a:ea typeface="Poppins" panose="00000500000000000000" pitchFamily="2" charset="0"/>
                <a:cs typeface="Poppins" panose="00000500000000000000" pitchFamily="2" charset="0"/>
              </a:defRPr>
            </a:lvl1pPr>
            <a:lvl2pPr marL="685800" indent="-228600" algn="l" defTabSz="914400" rtl="0" eaLnBrk="1" latinLnBrk="0" hangingPunct="1">
              <a:lnSpc>
                <a:spcPct val="100000"/>
              </a:lnSpc>
              <a:spcBef>
                <a:spcPts val="500"/>
              </a:spcBef>
              <a:buFont typeface="Wingdings" charset="2"/>
              <a:buChar char="§"/>
              <a:defRPr sz="2400" b="0" kern="1200" baseline="0">
                <a:solidFill>
                  <a:schemeClr val="tx1"/>
                </a:solidFill>
                <a:latin typeface="Poppins" charset="0"/>
                <a:ea typeface="Poppins" charset="0"/>
                <a:cs typeface="Poppins" charset="0"/>
              </a:defRPr>
            </a:lvl2pPr>
            <a:lvl3pPr marL="1143000" indent="-228600" algn="l" defTabSz="914400" rtl="0" eaLnBrk="1" latinLnBrk="0" hangingPunct="1">
              <a:lnSpc>
                <a:spcPct val="100000"/>
              </a:lnSpc>
              <a:spcBef>
                <a:spcPts val="500"/>
              </a:spcBef>
              <a:buFont typeface="Wingdings" charset="2"/>
              <a:buChar char="§"/>
              <a:defRPr sz="2000" b="0" i="0" kern="1200" spc="0" baseline="0">
                <a:solidFill>
                  <a:schemeClr val="tx1"/>
                </a:solidFill>
                <a:latin typeface="Poppins" panose="00000500000000000000" pitchFamily="2" charset="0"/>
                <a:ea typeface="Founders Grotesk Mono" charset="0"/>
                <a:cs typeface="Poppins" panose="00000500000000000000" pitchFamily="2" charset="0"/>
              </a:defRPr>
            </a:lvl3pPr>
            <a:lvl4pPr marL="1600200" indent="-228600" algn="l" defTabSz="914400" rtl="0" eaLnBrk="1" latinLnBrk="0" hangingPunct="1">
              <a:lnSpc>
                <a:spcPct val="100000"/>
              </a:lnSpc>
              <a:spcBef>
                <a:spcPts val="500"/>
              </a:spcBef>
              <a:buFont typeface="Wingdings" charset="2"/>
              <a:buChar char="§"/>
              <a:defRPr sz="1600" b="0" i="0" kern="1200" spc="0" baseline="0">
                <a:solidFill>
                  <a:schemeClr val="tx1"/>
                </a:solidFill>
                <a:latin typeface="Poppins" charset="0"/>
                <a:ea typeface="Poppins" charset="0"/>
                <a:cs typeface="Poppins" charset="0"/>
              </a:defRPr>
            </a:lvl4pPr>
            <a:lvl5pPr marL="2057400" indent="-228600" algn="l" defTabSz="914400" rtl="0" eaLnBrk="1" latinLnBrk="0" hangingPunct="1">
              <a:lnSpc>
                <a:spcPct val="100000"/>
              </a:lnSpc>
              <a:spcBef>
                <a:spcPts val="500"/>
              </a:spcBef>
              <a:buFont typeface="Wingdings" charset="2"/>
              <a:buChar char="§"/>
              <a:defRPr sz="1400" b="0" i="0" kern="1200">
                <a:solidFill>
                  <a:schemeClr val="tx1"/>
                </a:solidFill>
                <a:latin typeface="Poppins" panose="00000500000000000000" pitchFamily="2" charset="0"/>
                <a:ea typeface="Poppins" panose="00000500000000000000" pitchFamily="2" charset="0"/>
                <a:cs typeface="Poppins" panose="00000500000000000000" pitchFamily="2" charset="0"/>
              </a:defRPr>
            </a:lvl5pPr>
            <a:lvl6pPr marL="2514600" indent="-228600" algn="l" defTabSz="914400" rtl="0" eaLnBrk="1" latinLnBrk="0" hangingPunct="1">
              <a:lnSpc>
                <a:spcPct val="100000"/>
              </a:lnSpc>
              <a:spcBef>
                <a:spcPts val="500"/>
              </a:spcBef>
              <a:buFont typeface="Arial" panose="020B0604020202020204" pitchFamily="34" charset="0"/>
              <a:buChar char="•"/>
              <a:defRPr sz="1200" kern="1200" spc="0" baseline="0">
                <a:solidFill>
                  <a:schemeClr val="tx1"/>
                </a:solidFill>
                <a:latin typeface="Poppins" panose="00000500000000000000" pitchFamily="2" charset="0"/>
                <a:ea typeface="Founders Grotesk Mono" charset="0"/>
                <a:cs typeface="Founders Grotesk Mono"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b="1" dirty="0">
                <a:solidFill>
                  <a:srgbClr val="EFBB3A"/>
                </a:solidFill>
              </a:rPr>
              <a:t>What it is:</a:t>
            </a:r>
          </a:p>
        </p:txBody>
      </p:sp>
      <p:sp>
        <p:nvSpPr>
          <p:cNvPr id="10" name="Content Placeholder 2">
            <a:extLst>
              <a:ext uri="{FF2B5EF4-FFF2-40B4-BE49-F238E27FC236}">
                <a16:creationId xmlns:a16="http://schemas.microsoft.com/office/drawing/2014/main" id="{1B593D5C-22C7-B39B-B512-066853072F91}"/>
              </a:ext>
            </a:extLst>
          </p:cNvPr>
          <p:cNvSpPr txBox="1">
            <a:spLocks/>
          </p:cNvSpPr>
          <p:nvPr/>
        </p:nvSpPr>
        <p:spPr>
          <a:xfrm>
            <a:off x="5662211" y="1314075"/>
            <a:ext cx="4427140" cy="662578"/>
          </a:xfrm>
          <a:prstGeom prst="rect">
            <a:avLst/>
          </a:prstGeom>
          <a:ln>
            <a:noFill/>
          </a:ln>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Font typeface="Wingdings" charset="2"/>
              <a:buChar char="§"/>
              <a:defRPr sz="2800" kern="1200" spc="0" baseline="0">
                <a:solidFill>
                  <a:schemeClr val="tx1"/>
                </a:solidFill>
                <a:latin typeface="Poppins" panose="00000500000000000000" pitchFamily="2" charset="0"/>
                <a:ea typeface="Poppins" panose="00000500000000000000" pitchFamily="2" charset="0"/>
                <a:cs typeface="Poppins" panose="00000500000000000000" pitchFamily="2" charset="0"/>
              </a:defRPr>
            </a:lvl1pPr>
            <a:lvl2pPr marL="685800" indent="-228600" algn="l" defTabSz="914400" rtl="0" eaLnBrk="1" latinLnBrk="0" hangingPunct="1">
              <a:lnSpc>
                <a:spcPct val="100000"/>
              </a:lnSpc>
              <a:spcBef>
                <a:spcPts val="500"/>
              </a:spcBef>
              <a:buFont typeface="Wingdings" charset="2"/>
              <a:buChar char="§"/>
              <a:defRPr sz="2400" b="0" kern="1200" baseline="0">
                <a:solidFill>
                  <a:schemeClr val="tx1"/>
                </a:solidFill>
                <a:latin typeface="Poppins" charset="0"/>
                <a:ea typeface="Poppins" charset="0"/>
                <a:cs typeface="Poppins" charset="0"/>
              </a:defRPr>
            </a:lvl2pPr>
            <a:lvl3pPr marL="1143000" indent="-228600" algn="l" defTabSz="914400" rtl="0" eaLnBrk="1" latinLnBrk="0" hangingPunct="1">
              <a:lnSpc>
                <a:spcPct val="100000"/>
              </a:lnSpc>
              <a:spcBef>
                <a:spcPts val="500"/>
              </a:spcBef>
              <a:buFont typeface="Wingdings" charset="2"/>
              <a:buChar char="§"/>
              <a:defRPr sz="2000" b="0" i="0" kern="1200" spc="0" baseline="0">
                <a:solidFill>
                  <a:schemeClr val="tx1"/>
                </a:solidFill>
                <a:latin typeface="Poppins" panose="00000500000000000000" pitchFamily="2" charset="0"/>
                <a:ea typeface="Founders Grotesk Mono" charset="0"/>
                <a:cs typeface="Poppins" panose="00000500000000000000" pitchFamily="2" charset="0"/>
              </a:defRPr>
            </a:lvl3pPr>
            <a:lvl4pPr marL="1600200" indent="-228600" algn="l" defTabSz="914400" rtl="0" eaLnBrk="1" latinLnBrk="0" hangingPunct="1">
              <a:lnSpc>
                <a:spcPct val="100000"/>
              </a:lnSpc>
              <a:spcBef>
                <a:spcPts val="500"/>
              </a:spcBef>
              <a:buFont typeface="Wingdings" charset="2"/>
              <a:buChar char="§"/>
              <a:defRPr sz="1600" b="0" i="0" kern="1200" spc="0" baseline="0">
                <a:solidFill>
                  <a:schemeClr val="tx1"/>
                </a:solidFill>
                <a:latin typeface="Poppins" charset="0"/>
                <a:ea typeface="Poppins" charset="0"/>
                <a:cs typeface="Poppins" charset="0"/>
              </a:defRPr>
            </a:lvl4pPr>
            <a:lvl5pPr marL="2057400" indent="-228600" algn="l" defTabSz="914400" rtl="0" eaLnBrk="1" latinLnBrk="0" hangingPunct="1">
              <a:lnSpc>
                <a:spcPct val="100000"/>
              </a:lnSpc>
              <a:spcBef>
                <a:spcPts val="500"/>
              </a:spcBef>
              <a:buFont typeface="Wingdings" charset="2"/>
              <a:buChar char="§"/>
              <a:defRPr sz="1400" b="0" i="0" kern="1200">
                <a:solidFill>
                  <a:schemeClr val="tx1"/>
                </a:solidFill>
                <a:latin typeface="Poppins" panose="00000500000000000000" pitchFamily="2" charset="0"/>
                <a:ea typeface="Poppins" panose="00000500000000000000" pitchFamily="2" charset="0"/>
                <a:cs typeface="Poppins" panose="00000500000000000000" pitchFamily="2" charset="0"/>
              </a:defRPr>
            </a:lvl5pPr>
            <a:lvl6pPr marL="2514600" indent="-228600" algn="l" defTabSz="914400" rtl="0" eaLnBrk="1" latinLnBrk="0" hangingPunct="1">
              <a:lnSpc>
                <a:spcPct val="100000"/>
              </a:lnSpc>
              <a:spcBef>
                <a:spcPts val="500"/>
              </a:spcBef>
              <a:buFont typeface="Arial" panose="020B0604020202020204" pitchFamily="34" charset="0"/>
              <a:buChar char="•"/>
              <a:defRPr sz="1200" kern="1200" spc="0" baseline="0">
                <a:solidFill>
                  <a:schemeClr val="tx1"/>
                </a:solidFill>
                <a:latin typeface="Poppins" panose="00000500000000000000" pitchFamily="2" charset="0"/>
                <a:ea typeface="Founders Grotesk Mono" charset="0"/>
                <a:cs typeface="Founders Grotesk Mono"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b="1" dirty="0">
                <a:solidFill>
                  <a:srgbClr val="EFBB3A"/>
                </a:solidFill>
              </a:rPr>
              <a:t>What it achieves:</a:t>
            </a:r>
          </a:p>
        </p:txBody>
      </p:sp>
      <p:sp>
        <p:nvSpPr>
          <p:cNvPr id="11" name="Text Placeholder 4">
            <a:extLst>
              <a:ext uri="{FF2B5EF4-FFF2-40B4-BE49-F238E27FC236}">
                <a16:creationId xmlns:a16="http://schemas.microsoft.com/office/drawing/2014/main" id="{3D0759C1-0391-93A7-3070-BE9B5CF1389D}"/>
              </a:ext>
            </a:extLst>
          </p:cNvPr>
          <p:cNvSpPr txBox="1">
            <a:spLocks/>
          </p:cNvSpPr>
          <p:nvPr/>
        </p:nvSpPr>
        <p:spPr>
          <a:xfrm>
            <a:off x="885175" y="5184509"/>
            <a:ext cx="4557874" cy="124940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Wingdings" charset="2"/>
              <a:buChar char="§"/>
              <a:defRPr sz="1800" kern="1200" spc="0" baseline="0">
                <a:solidFill>
                  <a:schemeClr val="tx1"/>
                </a:solidFill>
                <a:latin typeface="Poppins" charset="0"/>
                <a:ea typeface="Poppins" charset="0"/>
                <a:cs typeface="Poppins" charset="0"/>
              </a:defRPr>
            </a:lvl1pPr>
            <a:lvl2pPr marL="685800" indent="-228600" algn="l" defTabSz="914400" rtl="0" eaLnBrk="1" latinLnBrk="0" hangingPunct="1">
              <a:lnSpc>
                <a:spcPct val="100000"/>
              </a:lnSpc>
              <a:spcBef>
                <a:spcPts val="500"/>
              </a:spcBef>
              <a:buFont typeface="Wingdings" charset="2"/>
              <a:buChar char="§"/>
              <a:defRPr sz="2400" b="0" kern="1200">
                <a:solidFill>
                  <a:schemeClr val="tx1"/>
                </a:solidFill>
                <a:latin typeface="Poppins" charset="0"/>
                <a:ea typeface="Poppins" charset="0"/>
                <a:cs typeface="Poppins" charset="0"/>
              </a:defRPr>
            </a:lvl2pPr>
            <a:lvl3pPr marL="1143000" indent="-228600" algn="l" defTabSz="914400" rtl="0" eaLnBrk="1" latinLnBrk="0" hangingPunct="1">
              <a:lnSpc>
                <a:spcPct val="100000"/>
              </a:lnSpc>
              <a:spcBef>
                <a:spcPts val="500"/>
              </a:spcBef>
              <a:buFont typeface="Wingdings" charset="2"/>
              <a:buChar char="§"/>
              <a:defRPr sz="1800" b="0" i="0" kern="1200" spc="0" baseline="0">
                <a:solidFill>
                  <a:schemeClr val="tx1"/>
                </a:solidFill>
                <a:latin typeface="Poppins" panose="00000500000000000000" pitchFamily="2" charset="0"/>
                <a:ea typeface="Founders Grotesk Mono" charset="0"/>
                <a:cs typeface="Founders Grotesk Mono" charset="0"/>
              </a:defRPr>
            </a:lvl3pPr>
            <a:lvl4pPr marL="1600200" indent="-228600" algn="l" defTabSz="914400" rtl="0" eaLnBrk="1" latinLnBrk="0" hangingPunct="1">
              <a:lnSpc>
                <a:spcPct val="100000"/>
              </a:lnSpc>
              <a:spcBef>
                <a:spcPts val="500"/>
              </a:spcBef>
              <a:buFont typeface="Wingdings" charset="2"/>
              <a:buChar char="§"/>
              <a:defRPr sz="1600" b="0" i="0" kern="1200" spc="0">
                <a:solidFill>
                  <a:schemeClr val="tx1"/>
                </a:solidFill>
                <a:latin typeface="Poppins" charset="0"/>
                <a:ea typeface="Poppins" charset="0"/>
                <a:cs typeface="Poppins" charset="0"/>
              </a:defRPr>
            </a:lvl4pPr>
            <a:lvl5pPr marL="2057400" indent="-228600" algn="l" defTabSz="914400" rtl="0" eaLnBrk="1" latinLnBrk="0" hangingPunct="1">
              <a:lnSpc>
                <a:spcPct val="100000"/>
              </a:lnSpc>
              <a:spcBef>
                <a:spcPts val="500"/>
              </a:spcBef>
              <a:buFont typeface="Wingdings" charset="2"/>
              <a:buChar char="§"/>
              <a:defRPr sz="1400" b="0" i="0" kern="1200">
                <a:solidFill>
                  <a:schemeClr val="tx1"/>
                </a:solidFill>
                <a:latin typeface="Poppins" panose="00000500000000000000" pitchFamily="2" charset="0"/>
                <a:ea typeface="Poppins" panose="00000500000000000000" pitchFamily="2" charset="0"/>
                <a:cs typeface="Poppins" panose="00000500000000000000" pitchFamily="2" charset="0"/>
              </a:defRPr>
            </a:lvl5pPr>
            <a:lvl6pPr marL="2514600" indent="-228600" algn="l" defTabSz="914400" rtl="0" eaLnBrk="1" latinLnBrk="0" hangingPunct="1">
              <a:lnSpc>
                <a:spcPct val="100000"/>
              </a:lnSpc>
              <a:spcBef>
                <a:spcPts val="500"/>
              </a:spcBef>
              <a:buFont typeface="Arial" panose="020B0604020202020204" pitchFamily="34" charset="0"/>
              <a:buChar char="•"/>
              <a:defRPr sz="1200" kern="1200" spc="0" baseline="0">
                <a:solidFill>
                  <a:schemeClr val="tx1"/>
                </a:solidFill>
                <a:latin typeface="Poppins" panose="00000500000000000000" pitchFamily="2" charset="0"/>
                <a:ea typeface="Founders Grotesk Mono" charset="0"/>
                <a:cs typeface="Founders Grotesk Mono"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Part of VeraSol product listing process</a:t>
            </a:r>
          </a:p>
          <a:p>
            <a:r>
              <a:rPr lang="en-GB" b="1" i="1" dirty="0"/>
              <a:t>Use the parameters in your brochure and spec sheets</a:t>
            </a:r>
          </a:p>
        </p:txBody>
      </p:sp>
    </p:spTree>
    <p:extLst>
      <p:ext uri="{BB962C8B-B14F-4D97-AF65-F5344CB8AC3E}">
        <p14:creationId xmlns:p14="http://schemas.microsoft.com/office/powerpoint/2010/main" val="592061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D832-9343-5A1F-9B7B-CC5157924368}"/>
              </a:ext>
            </a:extLst>
          </p:cNvPr>
          <p:cNvSpPr>
            <a:spLocks noGrp="1"/>
          </p:cNvSpPr>
          <p:nvPr>
            <p:ph type="title"/>
          </p:nvPr>
        </p:nvSpPr>
        <p:spPr/>
        <p:txBody>
          <a:bodyPr/>
          <a:lstStyle/>
          <a:p>
            <a:r>
              <a:rPr lang="en-GB" dirty="0"/>
              <a:t>Content of the WICR Product Information Sheet template</a:t>
            </a:r>
          </a:p>
        </p:txBody>
      </p:sp>
      <p:sp>
        <p:nvSpPr>
          <p:cNvPr id="3" name="Text Placeholder 2">
            <a:extLst>
              <a:ext uri="{FF2B5EF4-FFF2-40B4-BE49-F238E27FC236}">
                <a16:creationId xmlns:a16="http://schemas.microsoft.com/office/drawing/2014/main" id="{8F6B56C6-ACFF-98F0-862C-543021A865F7}"/>
              </a:ext>
            </a:extLst>
          </p:cNvPr>
          <p:cNvSpPr>
            <a:spLocks noGrp="1"/>
          </p:cNvSpPr>
          <p:nvPr>
            <p:ph type="body" sz="quarter" idx="10"/>
          </p:nvPr>
        </p:nvSpPr>
        <p:spPr/>
        <p:txBody>
          <a:bodyPr/>
          <a:lstStyle/>
          <a:p>
            <a:r>
              <a:rPr lang="en-GB" dirty="0"/>
              <a:t>List of information and useful parameters with guidance on what to write and how to determine values</a:t>
            </a:r>
          </a:p>
        </p:txBody>
      </p:sp>
      <p:sp>
        <p:nvSpPr>
          <p:cNvPr id="4" name="Text Placeholder 3">
            <a:extLst>
              <a:ext uri="{FF2B5EF4-FFF2-40B4-BE49-F238E27FC236}">
                <a16:creationId xmlns:a16="http://schemas.microsoft.com/office/drawing/2014/main" id="{0607C24A-7845-0061-E107-EE5FB05E0793}"/>
              </a:ext>
            </a:extLst>
          </p:cNvPr>
          <p:cNvSpPr>
            <a:spLocks noGrp="1"/>
          </p:cNvSpPr>
          <p:nvPr>
            <p:ph type="body" sz="quarter" idx="16"/>
          </p:nvPr>
        </p:nvSpPr>
        <p:spPr/>
        <p:txBody>
          <a:bodyPr/>
          <a:lstStyle/>
          <a:p>
            <a:r>
              <a:rPr lang="en-GB" dirty="0"/>
              <a:t>Drop-down lists of options for some parameters; mostly free text but follow the guidance</a:t>
            </a:r>
          </a:p>
        </p:txBody>
      </p:sp>
      <p:sp>
        <p:nvSpPr>
          <p:cNvPr id="5" name="Text Placeholder 4">
            <a:extLst>
              <a:ext uri="{FF2B5EF4-FFF2-40B4-BE49-F238E27FC236}">
                <a16:creationId xmlns:a16="http://schemas.microsoft.com/office/drawing/2014/main" id="{F685ED87-4599-D85B-7C62-120F5758EE73}"/>
              </a:ext>
            </a:extLst>
          </p:cNvPr>
          <p:cNvSpPr>
            <a:spLocks noGrp="1"/>
          </p:cNvSpPr>
          <p:nvPr>
            <p:ph type="body" sz="quarter" idx="17"/>
          </p:nvPr>
        </p:nvSpPr>
        <p:spPr/>
        <p:txBody>
          <a:bodyPr/>
          <a:lstStyle/>
          <a:p>
            <a:r>
              <a:rPr lang="en-GB" dirty="0"/>
              <a:t>Explanations and supporting notes invited as well as documents as evidence</a:t>
            </a:r>
          </a:p>
        </p:txBody>
      </p:sp>
      <p:sp>
        <p:nvSpPr>
          <p:cNvPr id="6" name="Text Placeholder 5">
            <a:extLst>
              <a:ext uri="{FF2B5EF4-FFF2-40B4-BE49-F238E27FC236}">
                <a16:creationId xmlns:a16="http://schemas.microsoft.com/office/drawing/2014/main" id="{B1393A0F-1009-088A-9C0D-071E2623DF28}"/>
              </a:ext>
            </a:extLst>
          </p:cNvPr>
          <p:cNvSpPr>
            <a:spLocks noGrp="1"/>
          </p:cNvSpPr>
          <p:nvPr>
            <p:ph type="body" sz="quarter" idx="18"/>
          </p:nvPr>
        </p:nvSpPr>
        <p:spPr>
          <a:xfrm>
            <a:off x="5906095" y="1983834"/>
            <a:ext cx="4723806" cy="3639500"/>
          </a:xfrm>
        </p:spPr>
        <p:txBody>
          <a:bodyPr/>
          <a:lstStyle/>
          <a:p>
            <a:pPr marL="0" indent="0">
              <a:buNone/>
            </a:pPr>
            <a:r>
              <a:rPr lang="en-GB" b="1" dirty="0"/>
              <a:t>Seven information sections:</a:t>
            </a:r>
          </a:p>
          <a:p>
            <a:pPr marL="342900" indent="-342900">
              <a:buFont typeface="+mj-lt"/>
              <a:buAutoNum type="arabicPeriod"/>
            </a:pPr>
            <a:r>
              <a:rPr lang="en-GB" dirty="0"/>
              <a:t>Supplier information</a:t>
            </a:r>
          </a:p>
          <a:p>
            <a:pPr marL="342900" indent="-342900">
              <a:buFont typeface="+mj-lt"/>
              <a:buAutoNum type="arabicPeriod"/>
            </a:pPr>
            <a:r>
              <a:rPr lang="en-GB" dirty="0"/>
              <a:t>Product information</a:t>
            </a:r>
          </a:p>
          <a:p>
            <a:pPr marL="342900" indent="-342900">
              <a:buFont typeface="+mj-lt"/>
              <a:buAutoNum type="arabicPeriod"/>
            </a:pPr>
            <a:r>
              <a:rPr lang="en-GB" dirty="0"/>
              <a:t>General technical specification</a:t>
            </a:r>
          </a:p>
          <a:p>
            <a:pPr marL="342900" indent="-342900">
              <a:buFont typeface="+mj-lt"/>
              <a:buAutoNum type="arabicPeriod"/>
            </a:pPr>
            <a:r>
              <a:rPr lang="en-GB" dirty="0"/>
              <a:t>Cooling function</a:t>
            </a:r>
          </a:p>
          <a:p>
            <a:pPr marL="342900" indent="-342900">
              <a:buFont typeface="+mj-lt"/>
              <a:buAutoNum type="arabicPeriod"/>
            </a:pPr>
            <a:r>
              <a:rPr lang="en-GB" dirty="0"/>
              <a:t>Electrical power sources</a:t>
            </a:r>
          </a:p>
          <a:p>
            <a:pPr marL="342900" indent="-342900">
              <a:buFont typeface="+mj-lt"/>
              <a:buAutoNum type="arabicPeriod"/>
            </a:pPr>
            <a:r>
              <a:rPr lang="en-GB" dirty="0"/>
              <a:t>Energy performance and efficiency</a:t>
            </a:r>
          </a:p>
          <a:p>
            <a:pPr marL="342900" indent="-342900">
              <a:buFont typeface="+mj-lt"/>
              <a:buAutoNum type="arabicPeriod"/>
            </a:pPr>
            <a:r>
              <a:rPr lang="en-GB" dirty="0"/>
              <a:t>Compliance and certification</a:t>
            </a:r>
          </a:p>
          <a:p>
            <a:endParaRPr lang="en-GB" dirty="0"/>
          </a:p>
        </p:txBody>
      </p:sp>
    </p:spTree>
    <p:extLst>
      <p:ext uri="{BB962C8B-B14F-4D97-AF65-F5344CB8AC3E}">
        <p14:creationId xmlns:p14="http://schemas.microsoft.com/office/powerpoint/2010/main" val="3057529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04FFD-7E49-B1C5-6FA8-3DB3E32C01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A0066D-AF65-B20D-F642-690D7E1295C9}"/>
              </a:ext>
            </a:extLst>
          </p:cNvPr>
          <p:cNvSpPr>
            <a:spLocks noGrp="1"/>
          </p:cNvSpPr>
          <p:nvPr>
            <p:ph type="title"/>
          </p:nvPr>
        </p:nvSpPr>
        <p:spPr>
          <a:xfrm>
            <a:off x="5431309" y="2286122"/>
            <a:ext cx="5960591" cy="4268190"/>
          </a:xfrm>
        </p:spPr>
        <p:txBody>
          <a:bodyPr/>
          <a:lstStyle/>
          <a:p>
            <a:r>
              <a:rPr lang="en-GB" sz="3200" dirty="0">
                <a:latin typeface="Poppins" panose="00000500000000000000" pitchFamily="2" charset="0"/>
                <a:cs typeface="Poppins" panose="00000500000000000000" pitchFamily="2" charset="0"/>
              </a:rPr>
              <a:t>Using the WICR Product Information Sheet in Practice</a:t>
            </a:r>
            <a:br>
              <a:rPr lang="en-GB" sz="3200" dirty="0">
                <a:latin typeface="Poppins" panose="00000500000000000000" pitchFamily="2" charset="0"/>
                <a:cs typeface="Poppins" panose="00000500000000000000" pitchFamily="2" charset="0"/>
              </a:rPr>
            </a:br>
            <a:br>
              <a:rPr lang="en-GB" sz="3200" dirty="0">
                <a:latin typeface="Poppins" panose="00000500000000000000" pitchFamily="2" charset="0"/>
                <a:cs typeface="Poppins" panose="00000500000000000000" pitchFamily="2" charset="0"/>
              </a:rPr>
            </a:br>
            <a:br>
              <a:rPr lang="en-GB" sz="3200" dirty="0">
                <a:latin typeface="Poppins" panose="00000500000000000000" pitchFamily="2" charset="0"/>
                <a:cs typeface="Poppins" panose="00000500000000000000" pitchFamily="2" charset="0"/>
              </a:rPr>
            </a:br>
            <a:r>
              <a:rPr lang="en-GB" sz="3200" dirty="0">
                <a:latin typeface="Poppins" panose="00000500000000000000" pitchFamily="2" charset="0"/>
                <a:cs typeface="Poppins" panose="00000500000000000000" pitchFamily="2" charset="0"/>
              </a:rPr>
              <a:t>Anna Wright </a:t>
            </a:r>
            <a:br>
              <a:rPr lang="en-GB" sz="3600" dirty="0">
                <a:latin typeface="Poppins" panose="00000500000000000000" pitchFamily="2" charset="0"/>
                <a:cs typeface="Poppins" panose="00000500000000000000" pitchFamily="2" charset="0"/>
              </a:rPr>
            </a:br>
            <a:endParaRPr lang="en-GB" sz="3600" dirty="0">
              <a:latin typeface="Poppins" panose="00000500000000000000" pitchFamily="2" charset="0"/>
              <a:cs typeface="Poppins" panose="00000500000000000000" pitchFamily="2" charset="0"/>
            </a:endParaRPr>
          </a:p>
        </p:txBody>
      </p:sp>
      <p:pic>
        <p:nvPicPr>
          <p:cNvPr id="6" name="Picture 5">
            <a:extLst>
              <a:ext uri="{FF2B5EF4-FFF2-40B4-BE49-F238E27FC236}">
                <a16:creationId xmlns:a16="http://schemas.microsoft.com/office/drawing/2014/main" id="{CE9D4EB0-2B09-6B94-C030-4F37A35D3FE3}"/>
              </a:ext>
            </a:extLst>
          </p:cNvPr>
          <p:cNvPicPr>
            <a:picLocks noChangeAspect="1"/>
          </p:cNvPicPr>
          <p:nvPr/>
        </p:nvPicPr>
        <p:blipFill>
          <a:blip r:embed="rId2"/>
          <a:srcRect l="15307" r="32029"/>
          <a:stretch>
            <a:fillRect/>
          </a:stretch>
        </p:blipFill>
        <p:spPr>
          <a:xfrm>
            <a:off x="0" y="0"/>
            <a:ext cx="5202200" cy="6858000"/>
          </a:xfrm>
          <a:prstGeom prst="rect">
            <a:avLst/>
          </a:prstGeom>
        </p:spPr>
      </p:pic>
    </p:spTree>
    <p:extLst>
      <p:ext uri="{BB962C8B-B14F-4D97-AF65-F5344CB8AC3E}">
        <p14:creationId xmlns:p14="http://schemas.microsoft.com/office/powerpoint/2010/main" val="936447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37842-CD9D-2656-C05F-1270E43791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552075-0271-7EB0-B7E4-D2936D1679C6}"/>
              </a:ext>
            </a:extLst>
          </p:cNvPr>
          <p:cNvSpPr>
            <a:spLocks noGrp="1"/>
          </p:cNvSpPr>
          <p:nvPr>
            <p:ph type="title"/>
          </p:nvPr>
        </p:nvSpPr>
        <p:spPr>
          <a:xfrm>
            <a:off x="415360" y="676065"/>
            <a:ext cx="8652439" cy="422677"/>
          </a:xfrm>
        </p:spPr>
        <p:txBody>
          <a:bodyPr/>
          <a:lstStyle/>
          <a:p>
            <a:r>
              <a:rPr lang="en-US" sz="2400" dirty="0"/>
              <a:t>Harmonized product information helps build markets</a:t>
            </a:r>
            <a:endParaRPr lang="en-DE" sz="2400" dirty="0"/>
          </a:p>
        </p:txBody>
      </p:sp>
      <p:graphicFrame>
        <p:nvGraphicFramePr>
          <p:cNvPr id="4" name="Diagram 3">
            <a:extLst>
              <a:ext uri="{FF2B5EF4-FFF2-40B4-BE49-F238E27FC236}">
                <a16:creationId xmlns:a16="http://schemas.microsoft.com/office/drawing/2014/main" id="{727EDCCC-5953-9A3E-CA58-576FCC9863C1}"/>
              </a:ext>
            </a:extLst>
          </p:cNvPr>
          <p:cNvGraphicFramePr/>
          <p:nvPr/>
        </p:nvGraphicFramePr>
        <p:xfrm>
          <a:off x="-1245355" y="1776846"/>
          <a:ext cx="12679882" cy="15889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4D339EE4-1C2D-48D5-36EE-C21A0E1B6812}"/>
              </a:ext>
            </a:extLst>
          </p:cNvPr>
          <p:cNvPicPr>
            <a:picLocks noChangeAspect="1"/>
          </p:cNvPicPr>
          <p:nvPr/>
        </p:nvPicPr>
        <p:blipFill>
          <a:blip r:embed="rId7"/>
          <a:stretch>
            <a:fillRect/>
          </a:stretch>
        </p:blipFill>
        <p:spPr>
          <a:xfrm>
            <a:off x="4115234" y="3907794"/>
            <a:ext cx="3780694" cy="2520778"/>
          </a:xfrm>
          <a:prstGeom prst="rect">
            <a:avLst/>
          </a:prstGeom>
        </p:spPr>
      </p:pic>
      <p:pic>
        <p:nvPicPr>
          <p:cNvPr id="10" name="Picture 9">
            <a:extLst>
              <a:ext uri="{FF2B5EF4-FFF2-40B4-BE49-F238E27FC236}">
                <a16:creationId xmlns:a16="http://schemas.microsoft.com/office/drawing/2014/main" id="{6D805396-F5E0-D24A-2988-F08F4B60A92A}"/>
              </a:ext>
            </a:extLst>
          </p:cNvPr>
          <p:cNvPicPr>
            <a:picLocks noChangeAspect="1"/>
          </p:cNvPicPr>
          <p:nvPr/>
        </p:nvPicPr>
        <p:blipFill>
          <a:blip r:embed="rId8"/>
          <a:stretch>
            <a:fillRect/>
          </a:stretch>
        </p:blipFill>
        <p:spPr>
          <a:xfrm>
            <a:off x="334540" y="3907794"/>
            <a:ext cx="3780694" cy="2520778"/>
          </a:xfrm>
          <a:prstGeom prst="rect">
            <a:avLst/>
          </a:prstGeom>
        </p:spPr>
      </p:pic>
      <p:pic>
        <p:nvPicPr>
          <p:cNvPr id="12" name="Picture 11">
            <a:extLst>
              <a:ext uri="{FF2B5EF4-FFF2-40B4-BE49-F238E27FC236}">
                <a16:creationId xmlns:a16="http://schemas.microsoft.com/office/drawing/2014/main" id="{EC5A6BD2-9CBC-B42B-7C1E-AE189020186B}"/>
              </a:ext>
            </a:extLst>
          </p:cNvPr>
          <p:cNvPicPr>
            <a:picLocks noChangeAspect="1"/>
          </p:cNvPicPr>
          <p:nvPr/>
        </p:nvPicPr>
        <p:blipFill>
          <a:blip r:embed="rId9"/>
          <a:stretch>
            <a:fillRect/>
          </a:stretch>
        </p:blipFill>
        <p:spPr>
          <a:xfrm>
            <a:off x="7872047" y="3907794"/>
            <a:ext cx="3792842" cy="2520778"/>
          </a:xfrm>
          <a:prstGeom prst="rect">
            <a:avLst/>
          </a:prstGeom>
        </p:spPr>
      </p:pic>
    </p:spTree>
    <p:extLst>
      <p:ext uri="{BB962C8B-B14F-4D97-AF65-F5344CB8AC3E}">
        <p14:creationId xmlns:p14="http://schemas.microsoft.com/office/powerpoint/2010/main" val="3899008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A6CE9-E47A-CFB3-155A-A34142871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A454B5-E52B-5D68-10B6-6C9C0A3BBD84}"/>
              </a:ext>
            </a:extLst>
          </p:cNvPr>
          <p:cNvSpPr>
            <a:spLocks noGrp="1"/>
          </p:cNvSpPr>
          <p:nvPr>
            <p:ph type="title"/>
          </p:nvPr>
        </p:nvSpPr>
        <p:spPr>
          <a:xfrm>
            <a:off x="539186" y="682223"/>
            <a:ext cx="7970400" cy="330855"/>
          </a:xfrm>
        </p:spPr>
        <p:txBody>
          <a:bodyPr/>
          <a:lstStyle/>
          <a:p>
            <a:r>
              <a:rPr lang="en-US" sz="2800" dirty="0"/>
              <a:t>One form, multiple uses</a:t>
            </a:r>
            <a:endParaRPr lang="en-DE" sz="2800" dirty="0"/>
          </a:p>
        </p:txBody>
      </p:sp>
      <p:graphicFrame>
        <p:nvGraphicFramePr>
          <p:cNvPr id="6" name="Table 5">
            <a:extLst>
              <a:ext uri="{FF2B5EF4-FFF2-40B4-BE49-F238E27FC236}">
                <a16:creationId xmlns:a16="http://schemas.microsoft.com/office/drawing/2014/main" id="{22503146-9C97-C435-95B1-1EE8C2DDF543}"/>
              </a:ext>
            </a:extLst>
          </p:cNvPr>
          <p:cNvGraphicFramePr>
            <a:graphicFrameLocks noGrp="1"/>
          </p:cNvGraphicFramePr>
          <p:nvPr>
            <p:extLst>
              <p:ext uri="{D42A27DB-BD31-4B8C-83A1-F6EECF244321}">
                <p14:modId xmlns:p14="http://schemas.microsoft.com/office/powerpoint/2010/main" val="1032888008"/>
              </p:ext>
            </p:extLst>
          </p:nvPr>
        </p:nvGraphicFramePr>
        <p:xfrm>
          <a:off x="151279" y="1360910"/>
          <a:ext cx="11670852" cy="5058457"/>
        </p:xfrm>
        <a:graphic>
          <a:graphicData uri="http://schemas.openxmlformats.org/drawingml/2006/table">
            <a:tbl>
              <a:tblPr>
                <a:tableStyleId>{BC89EF96-8CEA-46FF-86C4-4CE0E7609802}</a:tableStyleId>
              </a:tblPr>
              <a:tblGrid>
                <a:gridCol w="2934322">
                  <a:extLst>
                    <a:ext uri="{9D8B030D-6E8A-4147-A177-3AD203B41FA5}">
                      <a16:colId xmlns:a16="http://schemas.microsoft.com/office/drawing/2014/main" val="3973922423"/>
                    </a:ext>
                  </a:extLst>
                </a:gridCol>
                <a:gridCol w="8736530">
                  <a:extLst>
                    <a:ext uri="{9D8B030D-6E8A-4147-A177-3AD203B41FA5}">
                      <a16:colId xmlns:a16="http://schemas.microsoft.com/office/drawing/2014/main" val="454300563"/>
                    </a:ext>
                  </a:extLst>
                </a:gridCol>
              </a:tblGrid>
              <a:tr h="355211">
                <a:tc>
                  <a:txBody>
                    <a:bodyPr/>
                    <a:lstStyle/>
                    <a:p>
                      <a:pPr algn="ctr">
                        <a:buNone/>
                      </a:pPr>
                      <a:r>
                        <a:rPr lang="en-US" sz="2000" b="1" dirty="0">
                          <a:latin typeface="Poppins" panose="00000500000000000000" pitchFamily="2" charset="0"/>
                          <a:cs typeface="Poppins" panose="00000500000000000000" pitchFamily="2" charset="0"/>
                        </a:rPr>
                        <a:t>Who?</a:t>
                      </a:r>
                    </a:p>
                  </a:txBody>
                  <a:tcPr marL="88803" marR="88803" marT="44401" marB="44401" anchor="ctr">
                    <a:solidFill>
                      <a:schemeClr val="bg2">
                        <a:lumMod val="60000"/>
                        <a:lumOff val="40000"/>
                      </a:schemeClr>
                    </a:solidFill>
                  </a:tcPr>
                </a:tc>
                <a:tc>
                  <a:txBody>
                    <a:bodyPr/>
                    <a:lstStyle/>
                    <a:p>
                      <a:pPr algn="ctr">
                        <a:buNone/>
                      </a:pPr>
                      <a:r>
                        <a:rPr lang="en-US" sz="2000" b="1" dirty="0">
                          <a:latin typeface="Poppins" panose="00000500000000000000" pitchFamily="2" charset="0"/>
                          <a:cs typeface="Poppins" panose="00000500000000000000" pitchFamily="2" charset="0"/>
                        </a:rPr>
                        <a:t>How can they use standardized product information?</a:t>
                      </a:r>
                    </a:p>
                  </a:txBody>
                  <a:tcPr marL="88803" marR="88803" marT="44401" marB="44401" anchor="ctr">
                    <a:solidFill>
                      <a:schemeClr val="bg2">
                        <a:lumMod val="60000"/>
                        <a:lumOff val="40000"/>
                      </a:schemeClr>
                    </a:solidFill>
                  </a:tcPr>
                </a:tc>
                <a:extLst>
                  <a:ext uri="{0D108BD9-81ED-4DB2-BD59-A6C34878D82A}">
                    <a16:rowId xmlns:a16="http://schemas.microsoft.com/office/drawing/2014/main" val="799812690"/>
                  </a:ext>
                </a:extLst>
              </a:tr>
              <a:tr h="746125">
                <a:tc>
                  <a:txBody>
                    <a:bodyPr/>
                    <a:lstStyle/>
                    <a:p>
                      <a:pPr>
                        <a:buNone/>
                      </a:pPr>
                      <a:r>
                        <a:rPr lang="en-US" sz="1800" b="1" dirty="0">
                          <a:latin typeface="Poppins" panose="00000500000000000000" pitchFamily="2" charset="0"/>
                          <a:cs typeface="Poppins" panose="00000500000000000000" pitchFamily="2" charset="0"/>
                        </a:rPr>
                        <a:t>Suppliers</a:t>
                      </a:r>
                    </a:p>
                  </a:txBody>
                  <a:tcPr marL="88803" marR="88803" marT="44401" marB="44401" anchor="ctr">
                    <a:solidFill>
                      <a:schemeClr val="accent2"/>
                    </a:solidFill>
                  </a:tcPr>
                </a:tc>
                <a:tc>
                  <a:txBody>
                    <a:bodyPr/>
                    <a:lstStyle/>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Communicate product specifications and performance consistently</a:t>
                      </a:r>
                    </a:p>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Demonstrate conformity with requirements</a:t>
                      </a:r>
                    </a:p>
                  </a:txBody>
                  <a:tcPr marL="88803" marR="88803" marT="44401" marB="44401" anchor="ctr">
                    <a:solidFill>
                      <a:schemeClr val="bg1"/>
                    </a:solidFill>
                  </a:tcPr>
                </a:tc>
                <a:extLst>
                  <a:ext uri="{0D108BD9-81ED-4DB2-BD59-A6C34878D82A}">
                    <a16:rowId xmlns:a16="http://schemas.microsoft.com/office/drawing/2014/main" val="1871943920"/>
                  </a:ext>
                </a:extLst>
              </a:tr>
              <a:tr h="621620">
                <a:tc>
                  <a:txBody>
                    <a:bodyPr/>
                    <a:lstStyle/>
                    <a:p>
                      <a:pPr>
                        <a:buNone/>
                      </a:pPr>
                      <a:r>
                        <a:rPr lang="en-US" sz="1800" b="1" dirty="0">
                          <a:latin typeface="Poppins" panose="00000500000000000000" pitchFamily="2" charset="0"/>
                          <a:cs typeface="Poppins" panose="00000500000000000000" pitchFamily="2" charset="0"/>
                        </a:rPr>
                        <a:t>Buyers / procurers</a:t>
                      </a:r>
                    </a:p>
                  </a:txBody>
                  <a:tcPr marL="88803" marR="88803" marT="44401" marB="44401" anchor="ctr">
                    <a:solidFill>
                      <a:schemeClr val="accent2"/>
                    </a:solidFill>
                  </a:tcPr>
                </a:tc>
                <a:tc>
                  <a:txBody>
                    <a:bodyPr/>
                    <a:lstStyle/>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Define requirements</a:t>
                      </a:r>
                    </a:p>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Compare products</a:t>
                      </a:r>
                    </a:p>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Inform procurement and selection</a:t>
                      </a:r>
                    </a:p>
                  </a:txBody>
                  <a:tcPr marL="88803" marR="88803" marT="44401" marB="44401" anchor="ctr">
                    <a:solidFill>
                      <a:schemeClr val="bg1"/>
                    </a:solidFill>
                  </a:tcPr>
                </a:tc>
                <a:extLst>
                  <a:ext uri="{0D108BD9-81ED-4DB2-BD59-A6C34878D82A}">
                    <a16:rowId xmlns:a16="http://schemas.microsoft.com/office/drawing/2014/main" val="471021900"/>
                  </a:ext>
                </a:extLst>
              </a:tr>
              <a:tr h="621620">
                <a:tc>
                  <a:txBody>
                    <a:bodyPr/>
                    <a:lstStyle/>
                    <a:p>
                      <a:pPr>
                        <a:buNone/>
                      </a:pPr>
                      <a:r>
                        <a:rPr lang="en-US" sz="1800" b="1" dirty="0">
                          <a:latin typeface="Poppins" panose="00000500000000000000" pitchFamily="2" charset="0"/>
                          <a:cs typeface="Poppins" panose="00000500000000000000" pitchFamily="2" charset="0"/>
                        </a:rPr>
                        <a:t>Program implementers</a:t>
                      </a:r>
                    </a:p>
                  </a:txBody>
                  <a:tcPr marL="88803" marR="88803" marT="44401" marB="44401" anchor="ctr">
                    <a:solidFill>
                      <a:schemeClr val="accent2"/>
                    </a:solidFill>
                  </a:tcPr>
                </a:tc>
                <a:tc>
                  <a:txBody>
                    <a:bodyPr/>
                    <a:lstStyle/>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Establish eligibility criteria</a:t>
                      </a:r>
                    </a:p>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Screen products</a:t>
                      </a:r>
                    </a:p>
                  </a:txBody>
                  <a:tcPr marL="88803" marR="88803" marT="44401" marB="44401" anchor="ctr">
                    <a:solidFill>
                      <a:schemeClr val="bg1"/>
                    </a:solidFill>
                  </a:tcPr>
                </a:tc>
                <a:extLst>
                  <a:ext uri="{0D108BD9-81ED-4DB2-BD59-A6C34878D82A}">
                    <a16:rowId xmlns:a16="http://schemas.microsoft.com/office/drawing/2014/main" val="185025228"/>
                  </a:ext>
                </a:extLst>
              </a:tr>
              <a:tr h="621620">
                <a:tc>
                  <a:txBody>
                    <a:bodyPr/>
                    <a:lstStyle/>
                    <a:p>
                      <a:pPr>
                        <a:buNone/>
                      </a:pPr>
                      <a:r>
                        <a:rPr lang="en-US" sz="1800" b="1" dirty="0">
                          <a:latin typeface="Poppins" panose="00000500000000000000" pitchFamily="2" charset="0"/>
                          <a:cs typeface="Poppins" panose="00000500000000000000" pitchFamily="2" charset="0"/>
                        </a:rPr>
                        <a:t>Testing &amp; verification partners</a:t>
                      </a:r>
                    </a:p>
                  </a:txBody>
                  <a:tcPr marL="88803" marR="88803" marT="44401" marB="44401" anchor="ctr">
                    <a:solidFill>
                      <a:schemeClr val="accent2"/>
                    </a:solidFill>
                  </a:tcPr>
                </a:tc>
                <a:tc>
                  <a:txBody>
                    <a:bodyPr/>
                    <a:lstStyle/>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Identify products and specifications</a:t>
                      </a:r>
                    </a:p>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Inform testing</a:t>
                      </a:r>
                    </a:p>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Compare declared and measured performance</a:t>
                      </a:r>
                    </a:p>
                  </a:txBody>
                  <a:tcPr marL="88803" marR="88803" marT="44401" marB="44401" anchor="ctr">
                    <a:solidFill>
                      <a:schemeClr val="bg1"/>
                    </a:solidFill>
                  </a:tcPr>
                </a:tc>
                <a:extLst>
                  <a:ext uri="{0D108BD9-81ED-4DB2-BD59-A6C34878D82A}">
                    <a16:rowId xmlns:a16="http://schemas.microsoft.com/office/drawing/2014/main" val="928522523"/>
                  </a:ext>
                </a:extLst>
              </a:tr>
              <a:tr h="621620">
                <a:tc>
                  <a:txBody>
                    <a:bodyPr/>
                    <a:lstStyle/>
                    <a:p>
                      <a:pPr>
                        <a:buNone/>
                      </a:pPr>
                      <a:r>
                        <a:rPr lang="en-US" sz="1800" b="1" dirty="0">
                          <a:latin typeface="Poppins" panose="00000500000000000000" pitchFamily="2" charset="0"/>
                          <a:cs typeface="Poppins" panose="00000500000000000000" pitchFamily="2" charset="0"/>
                        </a:rPr>
                        <a:t>WICR operators / users</a:t>
                      </a:r>
                    </a:p>
                  </a:txBody>
                  <a:tcPr marL="88803" marR="88803" marT="44401" marB="44401" anchor="ctr">
                    <a:solidFill>
                      <a:schemeClr val="accent2"/>
                    </a:solidFill>
                  </a:tcPr>
                </a:tc>
                <a:tc>
                  <a:txBody>
                    <a:bodyPr/>
                    <a:lstStyle/>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Understand product capabilities</a:t>
                      </a:r>
                    </a:p>
                    <a:p>
                      <a:pPr marL="285750" indent="-285750">
                        <a:buFont typeface="Arial" panose="020B0604020202020204" pitchFamily="34" charset="0"/>
                        <a:buChar char="•"/>
                      </a:pPr>
                      <a:r>
                        <a:rPr lang="en-US" sz="1900" dirty="0">
                          <a:latin typeface="Poppins" panose="00000500000000000000" pitchFamily="2" charset="0"/>
                          <a:cs typeface="Poppins" panose="00000500000000000000" pitchFamily="2" charset="0"/>
                        </a:rPr>
                        <a:t>Make informed purchasing and operating decisions</a:t>
                      </a:r>
                    </a:p>
                  </a:txBody>
                  <a:tcPr marL="88803" marR="88803" marT="44401" marB="44401" anchor="ctr">
                    <a:solidFill>
                      <a:schemeClr val="bg1"/>
                    </a:solidFill>
                  </a:tcPr>
                </a:tc>
                <a:extLst>
                  <a:ext uri="{0D108BD9-81ED-4DB2-BD59-A6C34878D82A}">
                    <a16:rowId xmlns:a16="http://schemas.microsoft.com/office/drawing/2014/main" val="4251193127"/>
                  </a:ext>
                </a:extLst>
              </a:tr>
              <a:tr h="621620">
                <a:tc>
                  <a:txBody>
                    <a:bodyPr/>
                    <a:lstStyle/>
                    <a:p>
                      <a:pPr>
                        <a:buNone/>
                      </a:pPr>
                      <a:r>
                        <a:rPr lang="en-US" sz="1800" b="1" dirty="0">
                          <a:latin typeface="Poppins" panose="00000500000000000000" pitchFamily="2" charset="0"/>
                          <a:cs typeface="Poppins" panose="00000500000000000000" pitchFamily="2" charset="0"/>
                        </a:rPr>
                        <a:t>Financiers / investors</a:t>
                      </a:r>
                    </a:p>
                  </a:txBody>
                  <a:tcPr marL="88803" marR="88803" marT="44401" marB="44401" anchor="ctr">
                    <a:solidFill>
                      <a:schemeClr val="accent2"/>
                    </a:solidFill>
                  </a:tcPr>
                </a:tc>
                <a:tc>
                  <a:txBody>
                    <a:bodyPr/>
                    <a:lstStyle/>
                    <a:p>
                      <a:pPr marL="342900" indent="-342900">
                        <a:buFont typeface="Arial"/>
                        <a:buChar char="•"/>
                      </a:pPr>
                      <a:r>
                        <a:rPr lang="en-US" sz="1900" dirty="0">
                          <a:latin typeface="Poppins" panose="00000500000000000000" pitchFamily="2" charset="0"/>
                          <a:cs typeface="Poppins" panose="00000500000000000000" pitchFamily="2" charset="0"/>
                        </a:rPr>
                        <a:t>Technical due diligence and assessment of products being financed</a:t>
                      </a:r>
                    </a:p>
                  </a:txBody>
                  <a:tcPr marL="88803" marR="88803" marT="44401" marB="44401" anchor="ctr">
                    <a:solidFill>
                      <a:schemeClr val="bg1"/>
                    </a:solidFill>
                  </a:tcPr>
                </a:tc>
                <a:extLst>
                  <a:ext uri="{0D108BD9-81ED-4DB2-BD59-A6C34878D82A}">
                    <a16:rowId xmlns:a16="http://schemas.microsoft.com/office/drawing/2014/main" val="3522868549"/>
                  </a:ext>
                </a:extLst>
              </a:tr>
            </a:tbl>
          </a:graphicData>
        </a:graphic>
      </p:graphicFrame>
    </p:spTree>
    <p:extLst>
      <p:ext uri="{BB962C8B-B14F-4D97-AF65-F5344CB8AC3E}">
        <p14:creationId xmlns:p14="http://schemas.microsoft.com/office/powerpoint/2010/main" val="1641446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705CB-CAA3-280A-0671-1E16B612952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684080-6592-41D5-804D-D864F3B2C4B1}"/>
              </a:ext>
            </a:extLst>
          </p:cNvPr>
          <p:cNvSpPr>
            <a:spLocks noGrp="1"/>
          </p:cNvSpPr>
          <p:nvPr>
            <p:ph type="title"/>
          </p:nvPr>
        </p:nvSpPr>
        <p:spPr>
          <a:xfrm>
            <a:off x="7000875" y="1400297"/>
            <a:ext cx="4030919" cy="4268190"/>
          </a:xfrm>
        </p:spPr>
        <p:txBody>
          <a:bodyPr/>
          <a:lstStyle/>
          <a:p>
            <a:r>
              <a:rPr lang="en-US" sz="2800" dirty="0">
                <a:solidFill>
                  <a:srgbClr val="FFFFFF"/>
                </a:solidFill>
                <a:latin typeface="Poppins" panose="00000500000000000000" pitchFamily="2" charset="0"/>
                <a:ea typeface="Calibri"/>
                <a:cs typeface="Poppins" panose="00000500000000000000" pitchFamily="2" charset="0"/>
              </a:rPr>
              <a:t>Using the WICR Product Information Sheet and field test methods for Productive Use Financing Facility (PUFF) eligibility</a:t>
            </a:r>
            <a:br>
              <a:rPr lang="en-GB" dirty="0">
                <a:latin typeface="Poppins" panose="00000500000000000000" pitchFamily="2" charset="0"/>
                <a:cs typeface="Poppins" panose="00000500000000000000" pitchFamily="2" charset="0"/>
              </a:rPr>
            </a:br>
            <a:br>
              <a:rPr lang="en-GB" sz="4000" dirty="0">
                <a:latin typeface="Poppins" panose="00000500000000000000" pitchFamily="2" charset="0"/>
                <a:cs typeface="Poppins" panose="00000500000000000000" pitchFamily="2" charset="0"/>
              </a:rPr>
            </a:br>
            <a:r>
              <a:rPr lang="en-GB" sz="2500" dirty="0">
                <a:latin typeface="Poppins" panose="00000500000000000000" pitchFamily="2" charset="0"/>
                <a:cs typeface="Poppins" panose="00000500000000000000" pitchFamily="2" charset="0"/>
              </a:rPr>
              <a:t>Siena Hacker</a:t>
            </a:r>
          </a:p>
        </p:txBody>
      </p:sp>
      <p:sp>
        <p:nvSpPr>
          <p:cNvPr id="16" name="Rectangle 15">
            <a:extLst>
              <a:ext uri="{FF2B5EF4-FFF2-40B4-BE49-F238E27FC236}">
                <a16:creationId xmlns:a16="http://schemas.microsoft.com/office/drawing/2014/main" id="{6B3F8B5B-6062-8346-7864-A9BEF115CBC4}"/>
              </a:ext>
            </a:extLst>
          </p:cNvPr>
          <p:cNvSpPr>
            <a:spLocks noGrp="1"/>
          </p:cNvSpPr>
          <p:nvPr/>
        </p:nvSpPr>
        <p:spPr>
          <a:xfrm>
            <a:off x="0" y="0"/>
            <a:ext cx="6858000" cy="6858000"/>
          </a:xfrm>
          <a:prstGeom prst="rect">
            <a:avLst/>
          </a:prstGeom>
          <a:solidFill>
            <a:srgbClr val="318B8F"/>
          </a:solidFill>
          <a:ln w="0">
            <a:noFill/>
          </a:ln>
        </p:spPr>
        <p:txBody>
          <a:bodyPr/>
          <a:lstStyle/>
          <a:p>
            <a:pPr defTabSz="731520"/>
            <a:endParaRPr lang="en-US" sz="1440">
              <a:solidFill>
                <a:srgbClr val="000000"/>
              </a:solidFill>
              <a:latin typeface="Calibri"/>
              <a:ea typeface="Calibri"/>
              <a:cs typeface="Calibri"/>
            </a:endParaRPr>
          </a:p>
        </p:txBody>
      </p:sp>
      <p:pic>
        <p:nvPicPr>
          <p:cNvPr id="18" name="Picture 17">
            <a:extLst>
              <a:ext uri="{FF2B5EF4-FFF2-40B4-BE49-F238E27FC236}">
                <a16:creationId xmlns:a16="http://schemas.microsoft.com/office/drawing/2014/main" id="{4C4609AF-3DCD-AC45-2E46-CFF389B524FA}"/>
              </a:ext>
            </a:extLst>
          </p:cNvPr>
          <p:cNvPicPr>
            <a:picLocks noChangeAspect="1"/>
          </p:cNvPicPr>
          <p:nvPr/>
        </p:nvPicPr>
        <p:blipFill>
          <a:blip r:embed="rId3"/>
          <a:srcRect t="11350" b="11350"/>
          <a:stretch>
            <a:fillRect/>
          </a:stretch>
        </p:blipFill>
        <p:spPr>
          <a:xfrm>
            <a:off x="167640" y="3238500"/>
            <a:ext cx="6522720" cy="3619500"/>
          </a:xfrm>
          <a:prstGeom prst="rect">
            <a:avLst/>
          </a:prstGeom>
        </p:spPr>
      </p:pic>
      <p:sp>
        <p:nvSpPr>
          <p:cNvPr id="20" name="Rectangle 19">
            <a:extLst>
              <a:ext uri="{FF2B5EF4-FFF2-40B4-BE49-F238E27FC236}">
                <a16:creationId xmlns:a16="http://schemas.microsoft.com/office/drawing/2014/main" id="{2194C535-85B7-2B91-A17E-855CBE1712E4}"/>
              </a:ext>
            </a:extLst>
          </p:cNvPr>
          <p:cNvSpPr>
            <a:spLocks noGrp="1"/>
          </p:cNvSpPr>
          <p:nvPr/>
        </p:nvSpPr>
        <p:spPr>
          <a:xfrm>
            <a:off x="182880" y="1104900"/>
            <a:ext cx="6248400" cy="472440"/>
          </a:xfrm>
          <a:prstGeom prst="rect">
            <a:avLst/>
          </a:prstGeom>
          <a:noFill/>
          <a:ln w="0">
            <a:noFill/>
          </a:ln>
        </p:spPr>
        <p:txBody>
          <a:bodyPr anchor="t"/>
          <a:lstStyle/>
          <a:p>
            <a:pPr defTabSz="731520">
              <a:defRPr sz="3675" b="0">
                <a:solidFill>
                  <a:srgbClr val="FFFFFF"/>
                </a:solidFill>
              </a:defRPr>
            </a:pPr>
            <a:r>
              <a:rPr sz="2940">
                <a:solidFill>
                  <a:srgbClr val="FFFFFF"/>
                </a:solidFill>
                <a:latin typeface="Calibri"/>
                <a:ea typeface="Calibri"/>
                <a:cs typeface="Calibri"/>
              </a:rPr>
              <a:t>Productive Use Financing Facility</a:t>
            </a:r>
          </a:p>
        </p:txBody>
      </p:sp>
      <p:sp>
        <p:nvSpPr>
          <p:cNvPr id="22" name="Rectangle 21">
            <a:extLst>
              <a:ext uri="{FF2B5EF4-FFF2-40B4-BE49-F238E27FC236}">
                <a16:creationId xmlns:a16="http://schemas.microsoft.com/office/drawing/2014/main" id="{3AE80236-55CF-0F6F-E02F-076C897FFFF9}"/>
              </a:ext>
            </a:extLst>
          </p:cNvPr>
          <p:cNvSpPr>
            <a:spLocks noGrp="1"/>
          </p:cNvSpPr>
          <p:nvPr/>
        </p:nvSpPr>
        <p:spPr>
          <a:xfrm>
            <a:off x="182880" y="1798320"/>
            <a:ext cx="6248400" cy="533400"/>
          </a:xfrm>
          <a:prstGeom prst="rect">
            <a:avLst/>
          </a:prstGeom>
          <a:noFill/>
          <a:ln w="0">
            <a:noFill/>
          </a:ln>
        </p:spPr>
        <p:txBody>
          <a:bodyPr anchor="t"/>
          <a:lstStyle/>
          <a:p>
            <a:pPr defTabSz="731520">
              <a:defRPr sz="2700" b="1">
                <a:solidFill>
                  <a:srgbClr val="FFFFFF"/>
                </a:solidFill>
              </a:defRPr>
            </a:pPr>
            <a:r>
              <a:rPr sz="2160" b="1" dirty="0">
                <a:solidFill>
                  <a:srgbClr val="FFFFFF"/>
                </a:solidFill>
                <a:latin typeface="Calibri"/>
                <a:ea typeface="Calibri"/>
                <a:cs typeface="Calibri"/>
              </a:rPr>
              <a:t>Quality assurance that works in practice</a:t>
            </a:r>
          </a:p>
        </p:txBody>
      </p:sp>
      <p:pic>
        <p:nvPicPr>
          <p:cNvPr id="24" name="Picture 23">
            <a:extLst>
              <a:ext uri="{FF2B5EF4-FFF2-40B4-BE49-F238E27FC236}">
                <a16:creationId xmlns:a16="http://schemas.microsoft.com/office/drawing/2014/main" id="{FAAEBA78-B3C4-8B55-FE11-E69E396631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073" y="255224"/>
            <a:ext cx="1645258" cy="512353"/>
          </a:xfrm>
          <a:prstGeom prst="rect">
            <a:avLst/>
          </a:prstGeom>
        </p:spPr>
      </p:pic>
    </p:spTree>
    <p:extLst>
      <p:ext uri="{BB962C8B-B14F-4D97-AF65-F5344CB8AC3E}">
        <p14:creationId xmlns:p14="http://schemas.microsoft.com/office/powerpoint/2010/main" val="2464115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3BF1646-BCF1-42A3-BC8E-F562DEBA6460}"/>
              </a:ext>
            </a:extLst>
          </p:cNvPr>
          <p:cNvSpPr>
            <a:spLocks noGrp="1"/>
          </p:cNvSpPr>
          <p:nvPr/>
        </p:nvSpPr>
        <p:spPr>
          <a:xfrm>
            <a:off x="0" y="0"/>
            <a:ext cx="12192000" cy="1005840"/>
          </a:xfrm>
          <a:prstGeom prst="rect">
            <a:avLst/>
          </a:prstGeom>
          <a:solidFill>
            <a:srgbClr val="F2F3F3"/>
          </a:solidFill>
          <a:ln w="0">
            <a:noFill/>
          </a:ln>
        </p:spPr>
        <p:txBody>
          <a:bodyPr/>
          <a:lstStyle/>
          <a:p>
            <a:pPr defTabSz="731520"/>
            <a:endParaRPr lang="en-US" sz="1440">
              <a:solidFill>
                <a:srgbClr val="000000"/>
              </a:solidFill>
              <a:latin typeface="Calibri"/>
              <a:ea typeface="Calibri"/>
              <a:cs typeface="Calibri"/>
            </a:endParaRPr>
          </a:p>
        </p:txBody>
      </p:sp>
      <p:sp>
        <p:nvSpPr>
          <p:cNvPr id="2" name="Rectangle 1">
            <a:extLst>
              <a:ext uri="{FF2B5EF4-FFF2-40B4-BE49-F238E27FC236}">
                <a16:creationId xmlns:a16="http://schemas.microsoft.com/office/drawing/2014/main" id="{55AFCBF0-ABBE-4B45-B600-1E0ADD3C4ADC}"/>
              </a:ext>
            </a:extLst>
          </p:cNvPr>
          <p:cNvSpPr>
            <a:spLocks noGrp="1"/>
          </p:cNvSpPr>
          <p:nvPr/>
        </p:nvSpPr>
        <p:spPr>
          <a:xfrm>
            <a:off x="777240" y="358140"/>
            <a:ext cx="8534400" cy="441960"/>
          </a:xfrm>
          <a:prstGeom prst="rect">
            <a:avLst/>
          </a:prstGeom>
          <a:noFill/>
          <a:ln w="0">
            <a:noFill/>
          </a:ln>
        </p:spPr>
        <p:txBody>
          <a:bodyPr anchor="t"/>
          <a:lstStyle/>
          <a:p>
            <a:pPr defTabSz="731520">
              <a:defRPr sz="3150" b="0">
                <a:solidFill>
                  <a:srgbClr val="F7941D"/>
                </a:solidFill>
              </a:defRPr>
            </a:pPr>
            <a:r>
              <a:rPr sz="2520">
                <a:solidFill>
                  <a:srgbClr val="F7941D"/>
                </a:solidFill>
                <a:latin typeface="Calibri"/>
                <a:ea typeface="Calibri"/>
                <a:cs typeface="Calibri"/>
              </a:rPr>
              <a:t>PUFF expands access—with quality guardrails</a:t>
            </a:r>
          </a:p>
        </p:txBody>
      </p:sp>
      <p:sp>
        <p:nvSpPr>
          <p:cNvPr id="4" name="Rectangle 3">
            <a:extLst>
              <a:ext uri="{FF2B5EF4-FFF2-40B4-BE49-F238E27FC236}">
                <a16:creationId xmlns:a16="http://schemas.microsoft.com/office/drawing/2014/main" id="{5B13668B-BC71-4D5B-971A-E6C8A04660A7}"/>
              </a:ext>
            </a:extLst>
          </p:cNvPr>
          <p:cNvSpPr>
            <a:spLocks noGrp="1"/>
          </p:cNvSpPr>
          <p:nvPr/>
        </p:nvSpPr>
        <p:spPr>
          <a:xfrm>
            <a:off x="11277600" y="6286500"/>
            <a:ext cx="320040" cy="182880"/>
          </a:xfrm>
          <a:prstGeom prst="rect">
            <a:avLst/>
          </a:prstGeom>
          <a:noFill/>
          <a:ln w="0">
            <a:noFill/>
          </a:ln>
        </p:spPr>
        <p:txBody>
          <a:bodyPr anchor="t"/>
          <a:lstStyle/>
          <a:p>
            <a:pPr algn="r" defTabSz="731520">
              <a:defRPr sz="1200" b="0">
                <a:solidFill>
                  <a:srgbClr val="4A4F59"/>
                </a:solidFill>
              </a:defRPr>
            </a:pPr>
            <a:r>
              <a:rPr sz="960">
                <a:solidFill>
                  <a:srgbClr val="4A4F59"/>
                </a:solidFill>
                <a:latin typeface="Calibri"/>
                <a:ea typeface="Calibri"/>
                <a:cs typeface="Calibri"/>
              </a:rPr>
              <a:t>2</a:t>
            </a:r>
          </a:p>
        </p:txBody>
      </p:sp>
      <p:pic>
        <p:nvPicPr>
          <p:cNvPr id="18" name="Picture 17"/>
          <p:cNvPicPr>
            <a:picLocks noChangeAspect="1"/>
          </p:cNvPicPr>
          <p:nvPr/>
        </p:nvPicPr>
        <p:blipFill>
          <a:blip r:embed="rId3"/>
          <a:srcRect l="20919" r="20919"/>
          <a:stretch>
            <a:fillRect/>
          </a:stretch>
        </p:blipFill>
        <p:spPr>
          <a:xfrm>
            <a:off x="762000" y="1432560"/>
            <a:ext cx="4800600" cy="4648200"/>
          </a:xfrm>
          <a:prstGeom prst="rect">
            <a:avLst/>
          </a:prstGeom>
        </p:spPr>
      </p:pic>
      <p:sp>
        <p:nvSpPr>
          <p:cNvPr id="6" name="Rectangle 5">
            <a:extLst>
              <a:ext uri="{FF2B5EF4-FFF2-40B4-BE49-F238E27FC236}">
                <a16:creationId xmlns:a16="http://schemas.microsoft.com/office/drawing/2014/main" id="{53C03491-793E-4AA4-B0DC-A6E51BAEB114}"/>
              </a:ext>
            </a:extLst>
          </p:cNvPr>
          <p:cNvSpPr>
            <a:spLocks noGrp="1"/>
          </p:cNvSpPr>
          <p:nvPr/>
        </p:nvSpPr>
        <p:spPr>
          <a:xfrm>
            <a:off x="6172200" y="1447800"/>
            <a:ext cx="4800600" cy="289560"/>
          </a:xfrm>
          <a:prstGeom prst="rect">
            <a:avLst/>
          </a:prstGeom>
          <a:noFill/>
          <a:ln w="0">
            <a:noFill/>
          </a:ln>
        </p:spPr>
        <p:txBody>
          <a:bodyPr anchor="t"/>
          <a:lstStyle/>
          <a:p>
            <a:pPr defTabSz="731520">
              <a:defRPr sz="1650" b="1">
                <a:solidFill>
                  <a:srgbClr val="318B8F"/>
                </a:solidFill>
              </a:defRPr>
            </a:pPr>
            <a:r>
              <a:rPr sz="1320" b="1">
                <a:solidFill>
                  <a:srgbClr val="318B8F"/>
                </a:solidFill>
                <a:latin typeface="Calibri"/>
                <a:ea typeface="Calibri"/>
                <a:cs typeface="Calibri"/>
              </a:rPr>
              <a:t>RESULTS-BASED FINANCING</a:t>
            </a:r>
          </a:p>
        </p:txBody>
      </p:sp>
      <p:sp>
        <p:nvSpPr>
          <p:cNvPr id="7" name="Rectangle 6">
            <a:extLst>
              <a:ext uri="{FF2B5EF4-FFF2-40B4-BE49-F238E27FC236}">
                <a16:creationId xmlns:a16="http://schemas.microsoft.com/office/drawing/2014/main" id="{3F6B34F4-C51B-4161-BA5B-D0224625411E}"/>
              </a:ext>
            </a:extLst>
          </p:cNvPr>
          <p:cNvSpPr>
            <a:spLocks noGrp="1"/>
          </p:cNvSpPr>
          <p:nvPr/>
        </p:nvSpPr>
        <p:spPr>
          <a:xfrm>
            <a:off x="6172200" y="1790700"/>
            <a:ext cx="5029200" cy="838200"/>
          </a:xfrm>
          <a:prstGeom prst="rect">
            <a:avLst/>
          </a:prstGeom>
          <a:noFill/>
          <a:ln w="0">
            <a:noFill/>
          </a:ln>
        </p:spPr>
        <p:txBody>
          <a:bodyPr anchor="t"/>
          <a:lstStyle/>
          <a:p>
            <a:pPr defTabSz="731520">
              <a:defRPr sz="2925" b="1">
                <a:solidFill>
                  <a:srgbClr val="4A4F59"/>
                </a:solidFill>
              </a:defRPr>
            </a:pPr>
            <a:r>
              <a:rPr sz="2340" b="1">
                <a:solidFill>
                  <a:srgbClr val="4A4F59"/>
                </a:solidFill>
                <a:latin typeface="Calibri"/>
                <a:ea typeface="Calibri"/>
                <a:cs typeface="Calibri"/>
              </a:rPr>
              <a:t>Lower prices. Reach more customers. Protect end users.</a:t>
            </a:r>
          </a:p>
        </p:txBody>
      </p:sp>
      <p:sp>
        <p:nvSpPr>
          <p:cNvPr id="8" name="Rectangle 7">
            <a:extLst>
              <a:ext uri="{FF2B5EF4-FFF2-40B4-BE49-F238E27FC236}">
                <a16:creationId xmlns:a16="http://schemas.microsoft.com/office/drawing/2014/main" id="{52079C16-1B83-4971-A0CC-ADBA2BF3A657}"/>
              </a:ext>
            </a:extLst>
          </p:cNvPr>
          <p:cNvSpPr>
            <a:spLocks noGrp="1"/>
          </p:cNvSpPr>
          <p:nvPr/>
        </p:nvSpPr>
        <p:spPr>
          <a:xfrm>
            <a:off x="6172200" y="2941320"/>
            <a:ext cx="228600" cy="876300"/>
          </a:xfrm>
          <a:prstGeom prst="rect">
            <a:avLst/>
          </a:prstGeom>
          <a:noFill/>
          <a:ln w="0">
            <a:noFill/>
          </a:ln>
        </p:spPr>
        <p:txBody>
          <a:bodyPr anchor="t"/>
          <a:lstStyle/>
          <a:p>
            <a:pPr defTabSz="731520">
              <a:defRPr sz="2025" b="1">
                <a:solidFill>
                  <a:srgbClr val="4A4F59"/>
                </a:solidFill>
              </a:defRPr>
            </a:pPr>
            <a:r>
              <a:rPr sz="1620" b="1">
                <a:solidFill>
                  <a:srgbClr val="4A4F59"/>
                </a:solidFill>
                <a:latin typeface="Calibri"/>
                <a:ea typeface="Calibri"/>
                <a:cs typeface="Calibri"/>
              </a:rPr>
              <a:t>▪</a:t>
            </a:r>
          </a:p>
        </p:txBody>
      </p:sp>
      <p:sp>
        <p:nvSpPr>
          <p:cNvPr id="9" name="Rectangle 8">
            <a:extLst>
              <a:ext uri="{FF2B5EF4-FFF2-40B4-BE49-F238E27FC236}">
                <a16:creationId xmlns:a16="http://schemas.microsoft.com/office/drawing/2014/main" id="{9F3EA512-AAA9-49C5-B243-F89FC183BD8B}"/>
              </a:ext>
            </a:extLst>
          </p:cNvPr>
          <p:cNvSpPr>
            <a:spLocks noGrp="1"/>
          </p:cNvSpPr>
          <p:nvPr/>
        </p:nvSpPr>
        <p:spPr>
          <a:xfrm>
            <a:off x="6461760" y="2941320"/>
            <a:ext cx="4663440" cy="876300"/>
          </a:xfrm>
          <a:prstGeom prst="rect">
            <a:avLst/>
          </a:prstGeom>
          <a:noFill/>
          <a:ln w="0">
            <a:noFill/>
          </a:ln>
        </p:spPr>
        <p:txBody>
          <a:bodyPr anchor="t"/>
          <a:lstStyle/>
          <a:p>
            <a:pPr defTabSz="731520">
              <a:defRPr sz="2025" b="0">
                <a:solidFill>
                  <a:srgbClr val="4A4F59"/>
                </a:solidFill>
              </a:defRPr>
            </a:pPr>
            <a:r>
              <a:rPr sz="1620">
                <a:solidFill>
                  <a:srgbClr val="4A4F59"/>
                </a:solidFill>
                <a:latin typeface="Calibri"/>
                <a:ea typeface="Calibri"/>
                <a:cs typeface="Calibri"/>
              </a:rPr>
              <a:t>Procurement subsidies, enterprise development grants and technical assistance</a:t>
            </a:r>
          </a:p>
        </p:txBody>
      </p:sp>
      <p:sp>
        <p:nvSpPr>
          <p:cNvPr id="10" name="Rectangle 9">
            <a:extLst>
              <a:ext uri="{FF2B5EF4-FFF2-40B4-BE49-F238E27FC236}">
                <a16:creationId xmlns:a16="http://schemas.microsoft.com/office/drawing/2014/main" id="{66556580-AE4B-461C-A539-278C0F1563B8}"/>
              </a:ext>
            </a:extLst>
          </p:cNvPr>
          <p:cNvSpPr>
            <a:spLocks noGrp="1"/>
          </p:cNvSpPr>
          <p:nvPr/>
        </p:nvSpPr>
        <p:spPr>
          <a:xfrm>
            <a:off x="6172200" y="3970020"/>
            <a:ext cx="228600" cy="685800"/>
          </a:xfrm>
          <a:prstGeom prst="rect">
            <a:avLst/>
          </a:prstGeom>
          <a:noFill/>
          <a:ln w="0">
            <a:noFill/>
          </a:ln>
        </p:spPr>
        <p:txBody>
          <a:bodyPr anchor="t"/>
          <a:lstStyle/>
          <a:p>
            <a:pPr defTabSz="731520">
              <a:defRPr sz="2025" b="1">
                <a:solidFill>
                  <a:srgbClr val="4A4F59"/>
                </a:solidFill>
              </a:defRPr>
            </a:pPr>
            <a:r>
              <a:rPr sz="1620" b="1">
                <a:solidFill>
                  <a:srgbClr val="4A4F59"/>
                </a:solidFill>
                <a:latin typeface="Calibri"/>
                <a:ea typeface="Calibri"/>
                <a:cs typeface="Calibri"/>
              </a:rPr>
              <a:t>▪</a:t>
            </a:r>
          </a:p>
        </p:txBody>
      </p:sp>
      <p:sp>
        <p:nvSpPr>
          <p:cNvPr id="11" name="Rectangle 10">
            <a:extLst>
              <a:ext uri="{FF2B5EF4-FFF2-40B4-BE49-F238E27FC236}">
                <a16:creationId xmlns:a16="http://schemas.microsoft.com/office/drawing/2014/main" id="{11A21704-33A6-429B-95D8-5631D253598B}"/>
              </a:ext>
            </a:extLst>
          </p:cNvPr>
          <p:cNvSpPr>
            <a:spLocks noGrp="1"/>
          </p:cNvSpPr>
          <p:nvPr/>
        </p:nvSpPr>
        <p:spPr>
          <a:xfrm>
            <a:off x="6461760" y="3970020"/>
            <a:ext cx="4663440" cy="685800"/>
          </a:xfrm>
          <a:prstGeom prst="rect">
            <a:avLst/>
          </a:prstGeom>
          <a:noFill/>
          <a:ln w="0">
            <a:noFill/>
          </a:ln>
        </p:spPr>
        <p:txBody>
          <a:bodyPr anchor="t"/>
          <a:lstStyle/>
          <a:p>
            <a:pPr defTabSz="731520">
              <a:defRPr sz="2025" b="0">
                <a:solidFill>
                  <a:srgbClr val="4A4F59"/>
                </a:solidFill>
              </a:defRPr>
            </a:pPr>
            <a:r>
              <a:rPr sz="1620">
                <a:solidFill>
                  <a:srgbClr val="4A4F59"/>
                </a:solidFill>
                <a:latin typeface="Calibri"/>
                <a:ea typeface="Calibri"/>
                <a:cs typeface="Calibri"/>
              </a:rPr>
              <a:t>Operating in Nigeria, Kenya and Ethiopia through 2028</a:t>
            </a:r>
          </a:p>
        </p:txBody>
      </p:sp>
      <p:sp>
        <p:nvSpPr>
          <p:cNvPr id="12" name="Rectangle 11">
            <a:extLst>
              <a:ext uri="{FF2B5EF4-FFF2-40B4-BE49-F238E27FC236}">
                <a16:creationId xmlns:a16="http://schemas.microsoft.com/office/drawing/2014/main" id="{A9ECCED2-E1D6-4F2E-9FA6-35F803D20304}"/>
              </a:ext>
            </a:extLst>
          </p:cNvPr>
          <p:cNvSpPr>
            <a:spLocks noGrp="1"/>
          </p:cNvSpPr>
          <p:nvPr/>
        </p:nvSpPr>
        <p:spPr>
          <a:xfrm>
            <a:off x="6172200" y="4823460"/>
            <a:ext cx="228600" cy="952500"/>
          </a:xfrm>
          <a:prstGeom prst="rect">
            <a:avLst/>
          </a:prstGeom>
          <a:noFill/>
          <a:ln w="0">
            <a:noFill/>
          </a:ln>
        </p:spPr>
        <p:txBody>
          <a:bodyPr anchor="t"/>
          <a:lstStyle/>
          <a:p>
            <a:pPr defTabSz="731520">
              <a:defRPr sz="2025" b="1">
                <a:solidFill>
                  <a:srgbClr val="4A4F59"/>
                </a:solidFill>
              </a:defRPr>
            </a:pPr>
            <a:r>
              <a:rPr sz="1620" b="1">
                <a:solidFill>
                  <a:srgbClr val="4A4F59"/>
                </a:solidFill>
                <a:latin typeface="Calibri"/>
                <a:ea typeface="Calibri"/>
                <a:cs typeface="Calibri"/>
              </a:rPr>
              <a:t>▪</a:t>
            </a:r>
          </a:p>
        </p:txBody>
      </p:sp>
      <p:sp>
        <p:nvSpPr>
          <p:cNvPr id="13" name="Rectangle 12">
            <a:extLst>
              <a:ext uri="{FF2B5EF4-FFF2-40B4-BE49-F238E27FC236}">
                <a16:creationId xmlns:a16="http://schemas.microsoft.com/office/drawing/2014/main" id="{B2219E9F-F83F-4806-89EF-DE2B1192F389}"/>
              </a:ext>
            </a:extLst>
          </p:cNvPr>
          <p:cNvSpPr>
            <a:spLocks noGrp="1"/>
          </p:cNvSpPr>
          <p:nvPr/>
        </p:nvSpPr>
        <p:spPr>
          <a:xfrm>
            <a:off x="6461760" y="4823460"/>
            <a:ext cx="4663440" cy="952500"/>
          </a:xfrm>
          <a:prstGeom prst="rect">
            <a:avLst/>
          </a:prstGeom>
          <a:noFill/>
          <a:ln w="0">
            <a:noFill/>
          </a:ln>
        </p:spPr>
        <p:txBody>
          <a:bodyPr anchor="t"/>
          <a:lstStyle/>
          <a:p>
            <a:pPr defTabSz="731520">
              <a:defRPr sz="2025" b="0">
                <a:solidFill>
                  <a:srgbClr val="4A4F59"/>
                </a:solidFill>
              </a:defRPr>
            </a:pPr>
            <a:r>
              <a:rPr sz="1620">
                <a:solidFill>
                  <a:srgbClr val="4A4F59"/>
                </a:solidFill>
                <a:latin typeface="Calibri"/>
                <a:ea typeface="Calibri"/>
                <a:cs typeface="Calibri"/>
              </a:rPr>
              <a:t>WICRs are high-cost systems: weak performance can undermine both customer livelihoods and donor value</a:t>
            </a:r>
          </a:p>
        </p:txBody>
      </p:sp>
      <p:pic>
        <p:nvPicPr>
          <p:cNvPr id="5" name="Picture 4">
            <a:extLst>
              <a:ext uri="{FF2B5EF4-FFF2-40B4-BE49-F238E27FC236}">
                <a16:creationId xmlns:a16="http://schemas.microsoft.com/office/drawing/2014/main" id="{39CFCA29-6A0F-1ED5-BD2E-8726CD5FF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2985" y="331505"/>
            <a:ext cx="1644330" cy="512064"/>
          </a:xfrm>
          <a:prstGeom prst="rect">
            <a:avLst/>
          </a:prstGeom>
        </p:spPr>
      </p:pic>
    </p:spTree>
    <p:extLst>
      <p:ext uri="{BB962C8B-B14F-4D97-AF65-F5344CB8AC3E}">
        <p14:creationId xmlns:p14="http://schemas.microsoft.com/office/powerpoint/2010/main" val="1854573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839717D-7A28-4FCF-A572-B9CC1986490D}"/>
              </a:ext>
            </a:extLst>
          </p:cNvPr>
          <p:cNvSpPr>
            <a:spLocks noGrp="1"/>
          </p:cNvSpPr>
          <p:nvPr/>
        </p:nvSpPr>
        <p:spPr>
          <a:xfrm>
            <a:off x="0" y="0"/>
            <a:ext cx="12192000" cy="1005840"/>
          </a:xfrm>
          <a:prstGeom prst="rect">
            <a:avLst/>
          </a:prstGeom>
          <a:solidFill>
            <a:srgbClr val="F2F3F3"/>
          </a:solidFill>
          <a:ln w="0">
            <a:noFill/>
          </a:ln>
        </p:spPr>
        <p:txBody>
          <a:bodyPr/>
          <a:lstStyle/>
          <a:p>
            <a:pPr defTabSz="731520"/>
            <a:endParaRPr lang="en-US" sz="1440">
              <a:solidFill>
                <a:srgbClr val="000000"/>
              </a:solidFill>
              <a:latin typeface="Calibri"/>
              <a:ea typeface="Calibri"/>
              <a:cs typeface="Calibri"/>
            </a:endParaRPr>
          </a:p>
        </p:txBody>
      </p:sp>
      <p:sp>
        <p:nvSpPr>
          <p:cNvPr id="2" name="Rectangle 1">
            <a:extLst>
              <a:ext uri="{FF2B5EF4-FFF2-40B4-BE49-F238E27FC236}">
                <a16:creationId xmlns:a16="http://schemas.microsoft.com/office/drawing/2014/main" id="{E90D8D9D-2053-4832-B7A0-89ACA3977764}"/>
              </a:ext>
            </a:extLst>
          </p:cNvPr>
          <p:cNvSpPr>
            <a:spLocks noGrp="1"/>
          </p:cNvSpPr>
          <p:nvPr/>
        </p:nvSpPr>
        <p:spPr>
          <a:xfrm>
            <a:off x="777240" y="358140"/>
            <a:ext cx="8534400" cy="441960"/>
          </a:xfrm>
          <a:prstGeom prst="rect">
            <a:avLst/>
          </a:prstGeom>
          <a:noFill/>
          <a:ln w="0">
            <a:noFill/>
          </a:ln>
        </p:spPr>
        <p:txBody>
          <a:bodyPr anchor="t"/>
          <a:lstStyle/>
          <a:p>
            <a:pPr defTabSz="731520">
              <a:defRPr sz="3150" b="0">
                <a:solidFill>
                  <a:srgbClr val="F7941D"/>
                </a:solidFill>
              </a:defRPr>
            </a:pPr>
            <a:r>
              <a:rPr sz="2520">
                <a:solidFill>
                  <a:srgbClr val="F7941D"/>
                </a:solidFill>
                <a:latin typeface="Calibri"/>
                <a:ea typeface="Calibri"/>
                <a:cs typeface="Calibri"/>
              </a:rPr>
              <a:t>For WICRs, eligibility is an evidence-to-decision process</a:t>
            </a:r>
          </a:p>
        </p:txBody>
      </p:sp>
      <p:sp>
        <p:nvSpPr>
          <p:cNvPr id="4" name="Rectangle 3">
            <a:extLst>
              <a:ext uri="{FF2B5EF4-FFF2-40B4-BE49-F238E27FC236}">
                <a16:creationId xmlns:a16="http://schemas.microsoft.com/office/drawing/2014/main" id="{2E8833B8-C838-44AC-872B-D5D1D0B3F3E5}"/>
              </a:ext>
            </a:extLst>
          </p:cNvPr>
          <p:cNvSpPr>
            <a:spLocks noGrp="1"/>
          </p:cNvSpPr>
          <p:nvPr/>
        </p:nvSpPr>
        <p:spPr>
          <a:xfrm>
            <a:off x="11277600" y="6286500"/>
            <a:ext cx="320040" cy="182880"/>
          </a:xfrm>
          <a:prstGeom prst="rect">
            <a:avLst/>
          </a:prstGeom>
          <a:noFill/>
          <a:ln w="0">
            <a:noFill/>
          </a:ln>
        </p:spPr>
        <p:txBody>
          <a:bodyPr anchor="t"/>
          <a:lstStyle/>
          <a:p>
            <a:pPr algn="r" defTabSz="731520">
              <a:defRPr sz="1200" b="0">
                <a:solidFill>
                  <a:srgbClr val="4A4F59"/>
                </a:solidFill>
              </a:defRPr>
            </a:pPr>
            <a:r>
              <a:rPr sz="960">
                <a:solidFill>
                  <a:srgbClr val="4A4F59"/>
                </a:solidFill>
                <a:latin typeface="Calibri"/>
                <a:ea typeface="Calibri"/>
                <a:cs typeface="Calibri"/>
              </a:rPr>
              <a:t>3</a:t>
            </a:r>
          </a:p>
        </p:txBody>
      </p:sp>
      <p:sp>
        <p:nvSpPr>
          <p:cNvPr id="5" name="Rectangle 4">
            <a:extLst>
              <a:ext uri="{FF2B5EF4-FFF2-40B4-BE49-F238E27FC236}">
                <a16:creationId xmlns:a16="http://schemas.microsoft.com/office/drawing/2014/main" id="{FEFE1911-C587-4CDF-996F-061A933DB582}"/>
              </a:ext>
            </a:extLst>
          </p:cNvPr>
          <p:cNvSpPr>
            <a:spLocks noGrp="1"/>
          </p:cNvSpPr>
          <p:nvPr/>
        </p:nvSpPr>
        <p:spPr>
          <a:xfrm>
            <a:off x="1333500" y="2598420"/>
            <a:ext cx="1714500" cy="60960"/>
          </a:xfrm>
          <a:prstGeom prst="rect">
            <a:avLst/>
          </a:prstGeom>
          <a:solidFill>
            <a:srgbClr val="F7941D"/>
          </a:solidFill>
          <a:ln w="0">
            <a:solidFill>
              <a:srgbClr val="F7941D"/>
            </a:solidFill>
          </a:ln>
        </p:spPr>
        <p:txBody>
          <a:bodyPr/>
          <a:lstStyle/>
          <a:p>
            <a:pPr defTabSz="731520"/>
            <a:endParaRPr lang="en-US" sz="1440">
              <a:solidFill>
                <a:srgbClr val="000000"/>
              </a:solidFill>
              <a:latin typeface="Calibri"/>
              <a:ea typeface="Calibri"/>
              <a:cs typeface="Calibri"/>
            </a:endParaRPr>
          </a:p>
        </p:txBody>
      </p:sp>
      <p:sp>
        <p:nvSpPr>
          <p:cNvPr id="6" name="Oval 5">
            <a:extLst>
              <a:ext uri="{FF2B5EF4-FFF2-40B4-BE49-F238E27FC236}">
                <a16:creationId xmlns:a16="http://schemas.microsoft.com/office/drawing/2014/main" id="{C96B4021-AD52-426A-9B24-FF1D840061C6}"/>
              </a:ext>
            </a:extLst>
          </p:cNvPr>
          <p:cNvSpPr>
            <a:spLocks noGrp="1"/>
          </p:cNvSpPr>
          <p:nvPr/>
        </p:nvSpPr>
        <p:spPr>
          <a:xfrm>
            <a:off x="800100" y="2301240"/>
            <a:ext cx="685800" cy="685800"/>
          </a:xfrm>
          <a:prstGeom prst="ellipse">
            <a:avLst/>
          </a:prstGeom>
          <a:solidFill>
            <a:srgbClr val="318B8F"/>
          </a:solidFill>
          <a:ln w="0">
            <a:noFill/>
          </a:ln>
        </p:spPr>
        <p:txBody>
          <a:bodyPr/>
          <a:lstStyle/>
          <a:p>
            <a:pPr defTabSz="731520"/>
            <a:endParaRPr lang="en-US" sz="1440">
              <a:solidFill>
                <a:srgbClr val="000000"/>
              </a:solidFill>
              <a:latin typeface="Calibri"/>
              <a:ea typeface="Calibri"/>
              <a:cs typeface="Calibri"/>
            </a:endParaRPr>
          </a:p>
        </p:txBody>
      </p:sp>
      <p:sp>
        <p:nvSpPr>
          <p:cNvPr id="7" name="Rectangle 6">
            <a:extLst>
              <a:ext uri="{FF2B5EF4-FFF2-40B4-BE49-F238E27FC236}">
                <a16:creationId xmlns:a16="http://schemas.microsoft.com/office/drawing/2014/main" id="{2C5272E2-9726-44FD-AD2B-05805271F358}"/>
              </a:ext>
            </a:extLst>
          </p:cNvPr>
          <p:cNvSpPr>
            <a:spLocks noGrp="1"/>
          </p:cNvSpPr>
          <p:nvPr/>
        </p:nvSpPr>
        <p:spPr>
          <a:xfrm>
            <a:off x="800100" y="2423160"/>
            <a:ext cx="685800" cy="342900"/>
          </a:xfrm>
          <a:prstGeom prst="rect">
            <a:avLst/>
          </a:prstGeom>
          <a:noFill/>
          <a:ln w="0">
            <a:noFill/>
          </a:ln>
        </p:spPr>
        <p:txBody>
          <a:bodyPr anchor="ctr"/>
          <a:lstStyle/>
          <a:p>
            <a:pPr algn="ctr" defTabSz="731520">
              <a:defRPr sz="2325" b="1">
                <a:solidFill>
                  <a:srgbClr val="FFFFFF"/>
                </a:solidFill>
              </a:defRPr>
            </a:pPr>
            <a:r>
              <a:rPr sz="1860" b="1">
                <a:solidFill>
                  <a:srgbClr val="FFFFFF"/>
                </a:solidFill>
                <a:latin typeface="Calibri"/>
                <a:ea typeface="Calibri"/>
                <a:cs typeface="Calibri"/>
              </a:rPr>
              <a:t>1</a:t>
            </a:r>
          </a:p>
        </p:txBody>
      </p:sp>
      <p:sp>
        <p:nvSpPr>
          <p:cNvPr id="8" name="Rectangle 7">
            <a:extLst>
              <a:ext uri="{FF2B5EF4-FFF2-40B4-BE49-F238E27FC236}">
                <a16:creationId xmlns:a16="http://schemas.microsoft.com/office/drawing/2014/main" id="{4CB1267E-3968-461F-A022-00F4A4E0F420}"/>
              </a:ext>
            </a:extLst>
          </p:cNvPr>
          <p:cNvSpPr>
            <a:spLocks noGrp="1"/>
          </p:cNvSpPr>
          <p:nvPr/>
        </p:nvSpPr>
        <p:spPr>
          <a:xfrm>
            <a:off x="358140" y="3238500"/>
            <a:ext cx="1569720" cy="800100"/>
          </a:xfrm>
          <a:prstGeom prst="rect">
            <a:avLst/>
          </a:prstGeom>
          <a:noFill/>
          <a:ln w="0">
            <a:noFill/>
          </a:ln>
        </p:spPr>
        <p:txBody>
          <a:bodyPr anchor="t"/>
          <a:lstStyle/>
          <a:p>
            <a:pPr algn="ctr" defTabSz="731520">
              <a:defRPr sz="1575" b="1">
                <a:solidFill>
                  <a:srgbClr val="4A4F59"/>
                </a:solidFill>
              </a:defRPr>
            </a:pPr>
            <a:r>
              <a:rPr sz="1260" b="1">
                <a:solidFill>
                  <a:srgbClr val="4A4F59"/>
                </a:solidFill>
                <a:latin typeface="Calibri"/>
                <a:ea typeface="Calibri"/>
                <a:cs typeface="Calibri"/>
              </a:rPr>
              <a:t>Identify model</a:t>
            </a:r>
          </a:p>
          <a:p>
            <a:pPr algn="ctr" defTabSz="731520">
              <a:defRPr sz="1575" b="1">
                <a:solidFill>
                  <a:srgbClr val="4A4F59"/>
                </a:solidFill>
              </a:defRPr>
            </a:pPr>
            <a:r>
              <a:rPr sz="1260" b="1">
                <a:solidFill>
                  <a:srgbClr val="4A4F59"/>
                </a:solidFill>
                <a:latin typeface="Calibri"/>
                <a:ea typeface="Calibri"/>
                <a:cs typeface="Calibri"/>
              </a:rPr>
              <a:t>&amp; configuration</a:t>
            </a:r>
          </a:p>
        </p:txBody>
      </p:sp>
      <p:sp>
        <p:nvSpPr>
          <p:cNvPr id="9" name="Rectangle 8">
            <a:extLst>
              <a:ext uri="{FF2B5EF4-FFF2-40B4-BE49-F238E27FC236}">
                <a16:creationId xmlns:a16="http://schemas.microsoft.com/office/drawing/2014/main" id="{4AC0D870-7439-4291-ABB5-AFD2DDC6A297}"/>
              </a:ext>
            </a:extLst>
          </p:cNvPr>
          <p:cNvSpPr>
            <a:spLocks noGrp="1"/>
          </p:cNvSpPr>
          <p:nvPr/>
        </p:nvSpPr>
        <p:spPr>
          <a:xfrm>
            <a:off x="3543300" y="2598420"/>
            <a:ext cx="1714500" cy="60960"/>
          </a:xfrm>
          <a:prstGeom prst="rect">
            <a:avLst/>
          </a:prstGeom>
          <a:solidFill>
            <a:srgbClr val="F7941D"/>
          </a:solidFill>
          <a:ln w="0">
            <a:solidFill>
              <a:srgbClr val="F7941D"/>
            </a:solidFill>
          </a:ln>
        </p:spPr>
        <p:txBody>
          <a:bodyPr/>
          <a:lstStyle/>
          <a:p>
            <a:pPr defTabSz="731520"/>
            <a:endParaRPr lang="en-US" sz="1440">
              <a:solidFill>
                <a:srgbClr val="000000"/>
              </a:solidFill>
              <a:latin typeface="Calibri"/>
              <a:ea typeface="Calibri"/>
              <a:cs typeface="Calibri"/>
            </a:endParaRPr>
          </a:p>
        </p:txBody>
      </p:sp>
      <p:sp>
        <p:nvSpPr>
          <p:cNvPr id="10" name="Oval 9">
            <a:extLst>
              <a:ext uri="{FF2B5EF4-FFF2-40B4-BE49-F238E27FC236}">
                <a16:creationId xmlns:a16="http://schemas.microsoft.com/office/drawing/2014/main" id="{BA8CDCC6-D966-4C72-A2C3-A7037C964AA6}"/>
              </a:ext>
            </a:extLst>
          </p:cNvPr>
          <p:cNvSpPr>
            <a:spLocks noGrp="1"/>
          </p:cNvSpPr>
          <p:nvPr/>
        </p:nvSpPr>
        <p:spPr>
          <a:xfrm>
            <a:off x="3009900" y="2301240"/>
            <a:ext cx="685800" cy="685800"/>
          </a:xfrm>
          <a:prstGeom prst="ellipse">
            <a:avLst/>
          </a:prstGeom>
          <a:solidFill>
            <a:srgbClr val="318B8F"/>
          </a:solidFill>
          <a:ln w="0">
            <a:noFill/>
          </a:ln>
        </p:spPr>
        <p:txBody>
          <a:bodyPr/>
          <a:lstStyle/>
          <a:p>
            <a:pPr defTabSz="731520"/>
            <a:endParaRPr lang="en-US" sz="1440">
              <a:solidFill>
                <a:srgbClr val="000000"/>
              </a:solidFill>
              <a:latin typeface="Calibri"/>
              <a:ea typeface="Calibri"/>
              <a:cs typeface="Calibri"/>
            </a:endParaRPr>
          </a:p>
        </p:txBody>
      </p:sp>
      <p:sp>
        <p:nvSpPr>
          <p:cNvPr id="11" name="Rectangle 10">
            <a:extLst>
              <a:ext uri="{FF2B5EF4-FFF2-40B4-BE49-F238E27FC236}">
                <a16:creationId xmlns:a16="http://schemas.microsoft.com/office/drawing/2014/main" id="{BEA0C68B-C0E5-4743-8C30-9AF31F2588ED}"/>
              </a:ext>
            </a:extLst>
          </p:cNvPr>
          <p:cNvSpPr>
            <a:spLocks noGrp="1"/>
          </p:cNvSpPr>
          <p:nvPr/>
        </p:nvSpPr>
        <p:spPr>
          <a:xfrm>
            <a:off x="3009900" y="2423160"/>
            <a:ext cx="685800" cy="342900"/>
          </a:xfrm>
          <a:prstGeom prst="rect">
            <a:avLst/>
          </a:prstGeom>
          <a:noFill/>
          <a:ln w="0">
            <a:noFill/>
          </a:ln>
        </p:spPr>
        <p:txBody>
          <a:bodyPr anchor="ctr"/>
          <a:lstStyle/>
          <a:p>
            <a:pPr algn="ctr" defTabSz="731520">
              <a:defRPr sz="2325" b="1">
                <a:solidFill>
                  <a:srgbClr val="FFFFFF"/>
                </a:solidFill>
              </a:defRPr>
            </a:pPr>
            <a:r>
              <a:rPr sz="1860" b="1">
                <a:solidFill>
                  <a:srgbClr val="FFFFFF"/>
                </a:solidFill>
                <a:latin typeface="Calibri"/>
                <a:ea typeface="Calibri"/>
                <a:cs typeface="Calibri"/>
              </a:rPr>
              <a:t>2</a:t>
            </a:r>
          </a:p>
        </p:txBody>
      </p:sp>
      <p:sp>
        <p:nvSpPr>
          <p:cNvPr id="12" name="Rectangle 11">
            <a:extLst>
              <a:ext uri="{FF2B5EF4-FFF2-40B4-BE49-F238E27FC236}">
                <a16:creationId xmlns:a16="http://schemas.microsoft.com/office/drawing/2014/main" id="{3C88D7F6-BE72-4406-8881-BC5C33947B7E}"/>
              </a:ext>
            </a:extLst>
          </p:cNvPr>
          <p:cNvSpPr>
            <a:spLocks noGrp="1"/>
          </p:cNvSpPr>
          <p:nvPr/>
        </p:nvSpPr>
        <p:spPr>
          <a:xfrm>
            <a:off x="2567940" y="3238500"/>
            <a:ext cx="1569720" cy="800100"/>
          </a:xfrm>
          <a:prstGeom prst="rect">
            <a:avLst/>
          </a:prstGeom>
          <a:noFill/>
          <a:ln w="0">
            <a:noFill/>
          </a:ln>
        </p:spPr>
        <p:txBody>
          <a:bodyPr anchor="t"/>
          <a:lstStyle/>
          <a:p>
            <a:pPr algn="ctr" defTabSz="731520">
              <a:defRPr sz="1575" b="1">
                <a:solidFill>
                  <a:srgbClr val="4A4F59"/>
                </a:solidFill>
              </a:defRPr>
            </a:pPr>
            <a:r>
              <a:rPr sz="1260" b="1">
                <a:solidFill>
                  <a:srgbClr val="4A4F59"/>
                </a:solidFill>
                <a:latin typeface="Calibri"/>
                <a:ea typeface="Calibri"/>
                <a:cs typeface="Calibri"/>
              </a:rPr>
              <a:t>Complete core package</a:t>
            </a:r>
          </a:p>
          <a:p>
            <a:pPr algn="ctr" defTabSz="731520">
              <a:defRPr sz="1575" b="1">
                <a:solidFill>
                  <a:srgbClr val="4A4F59"/>
                </a:solidFill>
              </a:defRPr>
            </a:pPr>
            <a:r>
              <a:rPr sz="1260" b="1">
                <a:solidFill>
                  <a:srgbClr val="4A4F59"/>
                </a:solidFill>
                <a:latin typeface="Calibri"/>
                <a:ea typeface="Calibri"/>
                <a:cs typeface="Calibri"/>
              </a:rPr>
              <a:t>+ WICR info sheet</a:t>
            </a:r>
          </a:p>
        </p:txBody>
      </p:sp>
      <p:sp>
        <p:nvSpPr>
          <p:cNvPr id="13" name="Rectangle 12">
            <a:extLst>
              <a:ext uri="{FF2B5EF4-FFF2-40B4-BE49-F238E27FC236}">
                <a16:creationId xmlns:a16="http://schemas.microsoft.com/office/drawing/2014/main" id="{0FABB9FC-C3B1-4448-88F5-A76D40E7128F}"/>
              </a:ext>
            </a:extLst>
          </p:cNvPr>
          <p:cNvSpPr>
            <a:spLocks noGrp="1"/>
          </p:cNvSpPr>
          <p:nvPr/>
        </p:nvSpPr>
        <p:spPr>
          <a:xfrm>
            <a:off x="5753100" y="2598420"/>
            <a:ext cx="1714500" cy="60960"/>
          </a:xfrm>
          <a:prstGeom prst="rect">
            <a:avLst/>
          </a:prstGeom>
          <a:solidFill>
            <a:srgbClr val="F7941D"/>
          </a:solidFill>
          <a:ln w="0">
            <a:solidFill>
              <a:srgbClr val="F7941D"/>
            </a:solidFill>
          </a:ln>
        </p:spPr>
        <p:txBody>
          <a:bodyPr/>
          <a:lstStyle/>
          <a:p>
            <a:pPr defTabSz="731520"/>
            <a:endParaRPr lang="en-US" sz="1440">
              <a:solidFill>
                <a:srgbClr val="000000"/>
              </a:solidFill>
              <a:latin typeface="Calibri"/>
              <a:ea typeface="Calibri"/>
              <a:cs typeface="Calibri"/>
            </a:endParaRPr>
          </a:p>
        </p:txBody>
      </p:sp>
      <p:sp>
        <p:nvSpPr>
          <p:cNvPr id="14" name="Oval 13">
            <a:extLst>
              <a:ext uri="{FF2B5EF4-FFF2-40B4-BE49-F238E27FC236}">
                <a16:creationId xmlns:a16="http://schemas.microsoft.com/office/drawing/2014/main" id="{85957C45-A071-4608-AF08-F8A7ABFE1147}"/>
              </a:ext>
            </a:extLst>
          </p:cNvPr>
          <p:cNvSpPr>
            <a:spLocks noGrp="1"/>
          </p:cNvSpPr>
          <p:nvPr/>
        </p:nvSpPr>
        <p:spPr>
          <a:xfrm>
            <a:off x="5219700" y="2301240"/>
            <a:ext cx="685800" cy="685800"/>
          </a:xfrm>
          <a:prstGeom prst="ellipse">
            <a:avLst/>
          </a:prstGeom>
          <a:solidFill>
            <a:srgbClr val="318B8F"/>
          </a:solidFill>
          <a:ln w="0">
            <a:noFill/>
          </a:ln>
        </p:spPr>
        <p:txBody>
          <a:bodyPr/>
          <a:lstStyle/>
          <a:p>
            <a:pPr defTabSz="731520"/>
            <a:endParaRPr lang="en-US" sz="1440">
              <a:solidFill>
                <a:srgbClr val="000000"/>
              </a:solidFill>
              <a:latin typeface="Calibri"/>
              <a:ea typeface="Calibri"/>
              <a:cs typeface="Calibri"/>
            </a:endParaRPr>
          </a:p>
        </p:txBody>
      </p:sp>
      <p:sp>
        <p:nvSpPr>
          <p:cNvPr id="15" name="Rectangle 14">
            <a:extLst>
              <a:ext uri="{FF2B5EF4-FFF2-40B4-BE49-F238E27FC236}">
                <a16:creationId xmlns:a16="http://schemas.microsoft.com/office/drawing/2014/main" id="{9EE06901-7636-4E8E-9892-212E7C58C479}"/>
              </a:ext>
            </a:extLst>
          </p:cNvPr>
          <p:cNvSpPr>
            <a:spLocks noGrp="1"/>
          </p:cNvSpPr>
          <p:nvPr/>
        </p:nvSpPr>
        <p:spPr>
          <a:xfrm>
            <a:off x="5219700" y="2423160"/>
            <a:ext cx="685800" cy="342900"/>
          </a:xfrm>
          <a:prstGeom prst="rect">
            <a:avLst/>
          </a:prstGeom>
          <a:noFill/>
          <a:ln w="0">
            <a:noFill/>
          </a:ln>
        </p:spPr>
        <p:txBody>
          <a:bodyPr anchor="ctr"/>
          <a:lstStyle/>
          <a:p>
            <a:pPr algn="ctr" defTabSz="731520">
              <a:defRPr sz="2325" b="1">
                <a:solidFill>
                  <a:srgbClr val="FFFFFF"/>
                </a:solidFill>
              </a:defRPr>
            </a:pPr>
            <a:r>
              <a:rPr sz="1860" b="1">
                <a:solidFill>
                  <a:srgbClr val="FFFFFF"/>
                </a:solidFill>
                <a:latin typeface="Calibri"/>
                <a:ea typeface="Calibri"/>
                <a:cs typeface="Calibri"/>
              </a:rPr>
              <a:t>3</a:t>
            </a:r>
          </a:p>
        </p:txBody>
      </p:sp>
      <p:sp>
        <p:nvSpPr>
          <p:cNvPr id="16" name="Rectangle 15">
            <a:extLst>
              <a:ext uri="{FF2B5EF4-FFF2-40B4-BE49-F238E27FC236}">
                <a16:creationId xmlns:a16="http://schemas.microsoft.com/office/drawing/2014/main" id="{683CE2EC-34BA-4713-8D93-B4929B066B28}"/>
              </a:ext>
            </a:extLst>
          </p:cNvPr>
          <p:cNvSpPr>
            <a:spLocks noGrp="1"/>
          </p:cNvSpPr>
          <p:nvPr/>
        </p:nvSpPr>
        <p:spPr>
          <a:xfrm>
            <a:off x="4777740" y="3238500"/>
            <a:ext cx="1569720" cy="800100"/>
          </a:xfrm>
          <a:prstGeom prst="rect">
            <a:avLst/>
          </a:prstGeom>
          <a:noFill/>
          <a:ln w="0">
            <a:noFill/>
          </a:ln>
        </p:spPr>
        <p:txBody>
          <a:bodyPr anchor="t"/>
          <a:lstStyle/>
          <a:p>
            <a:pPr algn="ctr" defTabSz="731520">
              <a:defRPr sz="1575" b="1">
                <a:solidFill>
                  <a:srgbClr val="4A4F59"/>
                </a:solidFill>
              </a:defRPr>
            </a:pPr>
            <a:r>
              <a:rPr sz="1260" b="1">
                <a:solidFill>
                  <a:srgbClr val="4A4F59"/>
                </a:solidFill>
                <a:latin typeface="Calibri"/>
                <a:ea typeface="Calibri"/>
                <a:cs typeface="Calibri"/>
              </a:rPr>
              <a:t>Review evidence</a:t>
            </a:r>
          </a:p>
          <a:p>
            <a:pPr algn="ctr" defTabSz="731520">
              <a:defRPr sz="1575" b="1">
                <a:solidFill>
                  <a:srgbClr val="4A4F59"/>
                </a:solidFill>
              </a:defRPr>
            </a:pPr>
            <a:r>
              <a:rPr sz="1260" b="1">
                <a:solidFill>
                  <a:srgbClr val="4A4F59"/>
                </a:solidFill>
                <a:latin typeface="Calibri"/>
                <a:ea typeface="Calibri"/>
                <a:cs typeface="Calibri"/>
              </a:rPr>
              <a:t>&amp; resolve gaps</a:t>
            </a:r>
          </a:p>
        </p:txBody>
      </p:sp>
      <p:sp>
        <p:nvSpPr>
          <p:cNvPr id="17" name="Rectangle 16">
            <a:extLst>
              <a:ext uri="{FF2B5EF4-FFF2-40B4-BE49-F238E27FC236}">
                <a16:creationId xmlns:a16="http://schemas.microsoft.com/office/drawing/2014/main" id="{7E2B9E92-C05A-411B-9231-5049FCEAF183}"/>
              </a:ext>
            </a:extLst>
          </p:cNvPr>
          <p:cNvSpPr>
            <a:spLocks noGrp="1"/>
          </p:cNvSpPr>
          <p:nvPr/>
        </p:nvSpPr>
        <p:spPr>
          <a:xfrm>
            <a:off x="7962900" y="2598420"/>
            <a:ext cx="1714500" cy="60960"/>
          </a:xfrm>
          <a:prstGeom prst="rect">
            <a:avLst/>
          </a:prstGeom>
          <a:solidFill>
            <a:srgbClr val="F7941D"/>
          </a:solidFill>
          <a:ln w="0">
            <a:solidFill>
              <a:srgbClr val="F7941D"/>
            </a:solidFill>
          </a:ln>
        </p:spPr>
        <p:txBody>
          <a:bodyPr/>
          <a:lstStyle/>
          <a:p>
            <a:pPr defTabSz="731520"/>
            <a:endParaRPr lang="en-US" sz="1440">
              <a:solidFill>
                <a:srgbClr val="000000"/>
              </a:solidFill>
              <a:latin typeface="Calibri"/>
              <a:ea typeface="Calibri"/>
              <a:cs typeface="Calibri"/>
            </a:endParaRPr>
          </a:p>
        </p:txBody>
      </p:sp>
      <p:sp>
        <p:nvSpPr>
          <p:cNvPr id="18" name="Oval 17">
            <a:extLst>
              <a:ext uri="{FF2B5EF4-FFF2-40B4-BE49-F238E27FC236}">
                <a16:creationId xmlns:a16="http://schemas.microsoft.com/office/drawing/2014/main" id="{D2AAD733-9630-45B0-B100-10D1D94CF416}"/>
              </a:ext>
            </a:extLst>
          </p:cNvPr>
          <p:cNvSpPr>
            <a:spLocks noGrp="1"/>
          </p:cNvSpPr>
          <p:nvPr/>
        </p:nvSpPr>
        <p:spPr>
          <a:xfrm>
            <a:off x="7429500" y="2301240"/>
            <a:ext cx="685800" cy="685800"/>
          </a:xfrm>
          <a:prstGeom prst="ellipse">
            <a:avLst/>
          </a:prstGeom>
          <a:solidFill>
            <a:srgbClr val="318B8F"/>
          </a:solidFill>
          <a:ln w="0">
            <a:noFill/>
          </a:ln>
        </p:spPr>
        <p:txBody>
          <a:bodyPr/>
          <a:lstStyle/>
          <a:p>
            <a:pPr defTabSz="731520"/>
            <a:endParaRPr lang="en-US" sz="1440">
              <a:solidFill>
                <a:srgbClr val="000000"/>
              </a:solidFill>
              <a:latin typeface="Calibri"/>
              <a:ea typeface="Calibri"/>
              <a:cs typeface="Calibri"/>
            </a:endParaRPr>
          </a:p>
        </p:txBody>
      </p:sp>
      <p:sp>
        <p:nvSpPr>
          <p:cNvPr id="19" name="Rectangle 18">
            <a:extLst>
              <a:ext uri="{FF2B5EF4-FFF2-40B4-BE49-F238E27FC236}">
                <a16:creationId xmlns:a16="http://schemas.microsoft.com/office/drawing/2014/main" id="{53A3A727-8297-4604-89CB-767A4DC8D50D}"/>
              </a:ext>
            </a:extLst>
          </p:cNvPr>
          <p:cNvSpPr>
            <a:spLocks noGrp="1"/>
          </p:cNvSpPr>
          <p:nvPr/>
        </p:nvSpPr>
        <p:spPr>
          <a:xfrm>
            <a:off x="7429500" y="2423160"/>
            <a:ext cx="685800" cy="342900"/>
          </a:xfrm>
          <a:prstGeom prst="rect">
            <a:avLst/>
          </a:prstGeom>
          <a:noFill/>
          <a:ln w="0">
            <a:noFill/>
          </a:ln>
        </p:spPr>
        <p:txBody>
          <a:bodyPr anchor="ctr"/>
          <a:lstStyle/>
          <a:p>
            <a:pPr algn="ctr" defTabSz="731520">
              <a:defRPr sz="2325" b="1">
                <a:solidFill>
                  <a:srgbClr val="FFFFFF"/>
                </a:solidFill>
              </a:defRPr>
            </a:pPr>
            <a:r>
              <a:rPr sz="1860" b="1">
                <a:solidFill>
                  <a:srgbClr val="FFFFFF"/>
                </a:solidFill>
                <a:latin typeface="Calibri"/>
                <a:ea typeface="Calibri"/>
                <a:cs typeface="Calibri"/>
              </a:rPr>
              <a:t>4</a:t>
            </a:r>
          </a:p>
        </p:txBody>
      </p:sp>
      <p:sp>
        <p:nvSpPr>
          <p:cNvPr id="20" name="Rectangle 19">
            <a:extLst>
              <a:ext uri="{FF2B5EF4-FFF2-40B4-BE49-F238E27FC236}">
                <a16:creationId xmlns:a16="http://schemas.microsoft.com/office/drawing/2014/main" id="{C30EB442-4640-4FD0-9728-767376D5A060}"/>
              </a:ext>
            </a:extLst>
          </p:cNvPr>
          <p:cNvSpPr>
            <a:spLocks noGrp="1"/>
          </p:cNvSpPr>
          <p:nvPr/>
        </p:nvSpPr>
        <p:spPr>
          <a:xfrm>
            <a:off x="6987540" y="3238500"/>
            <a:ext cx="1569720" cy="800100"/>
          </a:xfrm>
          <a:prstGeom prst="rect">
            <a:avLst/>
          </a:prstGeom>
          <a:noFill/>
          <a:ln w="0">
            <a:noFill/>
          </a:ln>
        </p:spPr>
        <p:txBody>
          <a:bodyPr anchor="t"/>
          <a:lstStyle/>
          <a:p>
            <a:pPr algn="ctr" defTabSz="731520">
              <a:defRPr sz="1575" b="1">
                <a:solidFill>
                  <a:srgbClr val="4A4F59"/>
                </a:solidFill>
              </a:defRPr>
            </a:pPr>
            <a:r>
              <a:rPr sz="1260" b="1">
                <a:solidFill>
                  <a:srgbClr val="4A4F59"/>
                </a:solidFill>
                <a:latin typeface="Calibri"/>
                <a:ea typeface="Calibri"/>
                <a:cs typeface="Calibri"/>
              </a:rPr>
              <a:t>Set eligibility</a:t>
            </a:r>
          </a:p>
          <a:p>
            <a:pPr algn="ctr" defTabSz="731520">
              <a:defRPr sz="1575" b="1">
                <a:solidFill>
                  <a:srgbClr val="4A4F59"/>
                </a:solidFill>
              </a:defRPr>
            </a:pPr>
            <a:r>
              <a:rPr sz="1260" b="1">
                <a:solidFill>
                  <a:srgbClr val="4A4F59"/>
                </a:solidFill>
                <a:latin typeface="Calibri"/>
                <a:ea typeface="Calibri"/>
                <a:cs typeface="Calibri"/>
              </a:rPr>
              <a:t>&amp; conditions</a:t>
            </a:r>
          </a:p>
        </p:txBody>
      </p:sp>
      <p:sp>
        <p:nvSpPr>
          <p:cNvPr id="21" name="Oval 20">
            <a:extLst>
              <a:ext uri="{FF2B5EF4-FFF2-40B4-BE49-F238E27FC236}">
                <a16:creationId xmlns:a16="http://schemas.microsoft.com/office/drawing/2014/main" id="{8B4A6B74-5E61-4F26-B280-CC4376FC3C92}"/>
              </a:ext>
            </a:extLst>
          </p:cNvPr>
          <p:cNvSpPr>
            <a:spLocks noGrp="1"/>
          </p:cNvSpPr>
          <p:nvPr/>
        </p:nvSpPr>
        <p:spPr>
          <a:xfrm>
            <a:off x="9639300" y="2301240"/>
            <a:ext cx="685800" cy="685800"/>
          </a:xfrm>
          <a:prstGeom prst="ellipse">
            <a:avLst/>
          </a:prstGeom>
          <a:solidFill>
            <a:srgbClr val="318B8F"/>
          </a:solidFill>
          <a:ln w="0">
            <a:noFill/>
          </a:ln>
        </p:spPr>
        <p:txBody>
          <a:bodyPr/>
          <a:lstStyle/>
          <a:p>
            <a:pPr defTabSz="731520"/>
            <a:endParaRPr lang="en-US" sz="1440">
              <a:solidFill>
                <a:srgbClr val="000000"/>
              </a:solidFill>
              <a:latin typeface="Calibri"/>
              <a:ea typeface="Calibri"/>
              <a:cs typeface="Calibri"/>
            </a:endParaRPr>
          </a:p>
        </p:txBody>
      </p:sp>
      <p:sp>
        <p:nvSpPr>
          <p:cNvPr id="22" name="Rectangle 21">
            <a:extLst>
              <a:ext uri="{FF2B5EF4-FFF2-40B4-BE49-F238E27FC236}">
                <a16:creationId xmlns:a16="http://schemas.microsoft.com/office/drawing/2014/main" id="{A9DC4E56-AEAD-434B-942B-DCB886216840}"/>
              </a:ext>
            </a:extLst>
          </p:cNvPr>
          <p:cNvSpPr>
            <a:spLocks noGrp="1"/>
          </p:cNvSpPr>
          <p:nvPr/>
        </p:nvSpPr>
        <p:spPr>
          <a:xfrm>
            <a:off x="9639300" y="2423160"/>
            <a:ext cx="685800" cy="342900"/>
          </a:xfrm>
          <a:prstGeom prst="rect">
            <a:avLst/>
          </a:prstGeom>
          <a:noFill/>
          <a:ln w="0">
            <a:noFill/>
          </a:ln>
        </p:spPr>
        <p:txBody>
          <a:bodyPr anchor="ctr"/>
          <a:lstStyle/>
          <a:p>
            <a:pPr algn="ctr" defTabSz="731520">
              <a:defRPr sz="2325" b="1">
                <a:solidFill>
                  <a:srgbClr val="FFFFFF"/>
                </a:solidFill>
              </a:defRPr>
            </a:pPr>
            <a:r>
              <a:rPr sz="1860" b="1">
                <a:solidFill>
                  <a:srgbClr val="FFFFFF"/>
                </a:solidFill>
                <a:latin typeface="Calibri"/>
                <a:ea typeface="Calibri"/>
                <a:cs typeface="Calibri"/>
              </a:rPr>
              <a:t>5</a:t>
            </a:r>
          </a:p>
        </p:txBody>
      </p:sp>
      <p:sp>
        <p:nvSpPr>
          <p:cNvPr id="23" name="Rectangle 22">
            <a:extLst>
              <a:ext uri="{FF2B5EF4-FFF2-40B4-BE49-F238E27FC236}">
                <a16:creationId xmlns:a16="http://schemas.microsoft.com/office/drawing/2014/main" id="{49FA1E2D-0F2E-4758-8836-2DBE1F45C6BE}"/>
              </a:ext>
            </a:extLst>
          </p:cNvPr>
          <p:cNvSpPr>
            <a:spLocks noGrp="1"/>
          </p:cNvSpPr>
          <p:nvPr/>
        </p:nvSpPr>
        <p:spPr>
          <a:xfrm>
            <a:off x="9197340" y="3238500"/>
            <a:ext cx="1569720" cy="800100"/>
          </a:xfrm>
          <a:prstGeom prst="rect">
            <a:avLst/>
          </a:prstGeom>
          <a:noFill/>
          <a:ln w="0">
            <a:noFill/>
          </a:ln>
        </p:spPr>
        <p:txBody>
          <a:bodyPr anchor="t"/>
          <a:lstStyle/>
          <a:p>
            <a:pPr algn="ctr" defTabSz="731520">
              <a:defRPr sz="1575" b="1">
                <a:solidFill>
                  <a:srgbClr val="4A4F59"/>
                </a:solidFill>
              </a:defRPr>
            </a:pPr>
            <a:r>
              <a:rPr sz="1260" b="1">
                <a:solidFill>
                  <a:srgbClr val="4A4F59"/>
                </a:solidFill>
                <a:latin typeface="Calibri"/>
                <a:ea typeface="Calibri"/>
                <a:cs typeface="Calibri"/>
              </a:rPr>
              <a:t>Verify installation</a:t>
            </a:r>
          </a:p>
          <a:p>
            <a:pPr algn="ctr" defTabSz="731520">
              <a:defRPr sz="1575" b="1">
                <a:solidFill>
                  <a:srgbClr val="4A4F59"/>
                </a:solidFill>
              </a:defRPr>
            </a:pPr>
            <a:r>
              <a:rPr sz="1260" b="1">
                <a:solidFill>
                  <a:srgbClr val="4A4F59"/>
                </a:solidFill>
                <a:latin typeface="Calibri"/>
                <a:ea typeface="Calibri"/>
                <a:cs typeface="Calibri"/>
              </a:rPr>
              <a:t>&amp; field performance</a:t>
            </a:r>
          </a:p>
        </p:txBody>
      </p:sp>
      <p:sp>
        <p:nvSpPr>
          <p:cNvPr id="24" name="Rectangle: Rounded Corners 23">
            <a:extLst>
              <a:ext uri="{FF2B5EF4-FFF2-40B4-BE49-F238E27FC236}">
                <a16:creationId xmlns:a16="http://schemas.microsoft.com/office/drawing/2014/main" id="{A22B97AD-44C0-4096-8059-D60163E61024}"/>
              </a:ext>
            </a:extLst>
          </p:cNvPr>
          <p:cNvSpPr>
            <a:spLocks noGrp="1"/>
          </p:cNvSpPr>
          <p:nvPr/>
        </p:nvSpPr>
        <p:spPr>
          <a:xfrm>
            <a:off x="762000" y="4572000"/>
            <a:ext cx="10668000" cy="929640"/>
          </a:xfrm>
          <a:prstGeom prst="roundRect">
            <a:avLst>
              <a:gd name="adj" fmla="val 6557"/>
            </a:avLst>
          </a:prstGeom>
          <a:solidFill>
            <a:srgbClr val="E9F2F1"/>
          </a:solidFill>
          <a:ln w="0">
            <a:noFill/>
          </a:ln>
        </p:spPr>
        <p:txBody>
          <a:bodyPr/>
          <a:lstStyle/>
          <a:p>
            <a:pPr defTabSz="731520"/>
            <a:endParaRPr lang="en-US" sz="1440">
              <a:solidFill>
                <a:srgbClr val="000000"/>
              </a:solidFill>
              <a:latin typeface="Calibri"/>
              <a:ea typeface="Calibri"/>
              <a:cs typeface="Calibri"/>
            </a:endParaRPr>
          </a:p>
        </p:txBody>
      </p:sp>
      <p:sp>
        <p:nvSpPr>
          <p:cNvPr id="25" name="Rectangle 24">
            <a:extLst>
              <a:ext uri="{FF2B5EF4-FFF2-40B4-BE49-F238E27FC236}">
                <a16:creationId xmlns:a16="http://schemas.microsoft.com/office/drawing/2014/main" id="{548CB3F0-7514-451F-9B17-DC01AD8C8298}"/>
              </a:ext>
            </a:extLst>
          </p:cNvPr>
          <p:cNvSpPr>
            <a:spLocks noGrp="1"/>
          </p:cNvSpPr>
          <p:nvPr/>
        </p:nvSpPr>
        <p:spPr>
          <a:xfrm>
            <a:off x="1028700" y="4762500"/>
            <a:ext cx="2743200" cy="274320"/>
          </a:xfrm>
          <a:prstGeom prst="rect">
            <a:avLst/>
          </a:prstGeom>
          <a:noFill/>
          <a:ln w="0">
            <a:noFill/>
          </a:ln>
        </p:spPr>
        <p:txBody>
          <a:bodyPr anchor="t"/>
          <a:lstStyle/>
          <a:p>
            <a:pPr defTabSz="731520">
              <a:defRPr sz="1650" b="1">
                <a:solidFill>
                  <a:srgbClr val="17666A"/>
                </a:solidFill>
              </a:defRPr>
            </a:pPr>
            <a:r>
              <a:rPr sz="1320" b="1">
                <a:solidFill>
                  <a:srgbClr val="17666A"/>
                </a:solidFill>
                <a:latin typeface="Calibri"/>
                <a:ea typeface="Calibri"/>
                <a:cs typeface="Calibri"/>
              </a:rPr>
              <a:t>Three possible evidence pathways</a:t>
            </a:r>
          </a:p>
        </p:txBody>
      </p:sp>
      <p:sp>
        <p:nvSpPr>
          <p:cNvPr id="26" name="Rectangle 25">
            <a:extLst>
              <a:ext uri="{FF2B5EF4-FFF2-40B4-BE49-F238E27FC236}">
                <a16:creationId xmlns:a16="http://schemas.microsoft.com/office/drawing/2014/main" id="{328A292E-D294-4660-A2D3-CF886B4AC07D}"/>
              </a:ext>
            </a:extLst>
          </p:cNvPr>
          <p:cNvSpPr>
            <a:spLocks noGrp="1"/>
          </p:cNvSpPr>
          <p:nvPr/>
        </p:nvSpPr>
        <p:spPr>
          <a:xfrm>
            <a:off x="1028700" y="5090160"/>
            <a:ext cx="9829800" cy="28956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Accredited third-party testing   •   Recognized prior evaluation   •   Administrator-directed targeted assessment</a:t>
            </a:r>
          </a:p>
        </p:txBody>
      </p:sp>
      <p:sp>
        <p:nvSpPr>
          <p:cNvPr id="27" name="Rectangle 26">
            <a:extLst>
              <a:ext uri="{FF2B5EF4-FFF2-40B4-BE49-F238E27FC236}">
                <a16:creationId xmlns:a16="http://schemas.microsoft.com/office/drawing/2014/main" id="{8265A6EE-D9EA-4BA5-87D8-1C529777578A}"/>
              </a:ext>
            </a:extLst>
          </p:cNvPr>
          <p:cNvSpPr>
            <a:spLocks noGrp="1"/>
          </p:cNvSpPr>
          <p:nvPr/>
        </p:nvSpPr>
        <p:spPr>
          <a:xfrm>
            <a:off x="1333500" y="5867400"/>
            <a:ext cx="9525000" cy="472440"/>
          </a:xfrm>
          <a:prstGeom prst="rect">
            <a:avLst/>
          </a:prstGeom>
          <a:noFill/>
          <a:ln w="0">
            <a:noFill/>
          </a:ln>
        </p:spPr>
        <p:txBody>
          <a:bodyPr anchor="t"/>
          <a:lstStyle/>
          <a:p>
            <a:pPr algn="ctr" defTabSz="731520">
              <a:defRPr sz="1725" b="0">
                <a:solidFill>
                  <a:srgbClr val="4A4F59"/>
                </a:solidFill>
              </a:defRPr>
            </a:pPr>
            <a:r>
              <a:rPr sz="1380">
                <a:solidFill>
                  <a:srgbClr val="4A4F59"/>
                </a:solidFill>
                <a:latin typeface="Calibri"/>
                <a:ea typeface="Calibri"/>
                <a:cs typeface="Calibri"/>
              </a:rPr>
              <a:t>The same minimum applies across pathways: identity, credible functional performance, basic safety, warranty, and usable installation / operation / maintenance documentation.</a:t>
            </a:r>
          </a:p>
        </p:txBody>
      </p:sp>
      <p:pic>
        <p:nvPicPr>
          <p:cNvPr id="32" name="Picture 31">
            <a:extLst>
              <a:ext uri="{FF2B5EF4-FFF2-40B4-BE49-F238E27FC236}">
                <a16:creationId xmlns:a16="http://schemas.microsoft.com/office/drawing/2014/main" id="{FC6445D2-F8E1-A550-9ED0-2F7E69C655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2985" y="257294"/>
            <a:ext cx="1644330" cy="512064"/>
          </a:xfrm>
          <a:prstGeom prst="rect">
            <a:avLst/>
          </a:prstGeom>
        </p:spPr>
      </p:pic>
    </p:spTree>
    <p:extLst>
      <p:ext uri="{BB962C8B-B14F-4D97-AF65-F5344CB8AC3E}">
        <p14:creationId xmlns:p14="http://schemas.microsoft.com/office/powerpoint/2010/main" val="560597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5888AF45-B1AB-4E31-B315-B026533AFE98}"/>
              </a:ext>
            </a:extLst>
          </p:cNvPr>
          <p:cNvSpPr>
            <a:spLocks noGrp="1"/>
          </p:cNvSpPr>
          <p:nvPr/>
        </p:nvSpPr>
        <p:spPr>
          <a:xfrm>
            <a:off x="0" y="0"/>
            <a:ext cx="12192000" cy="1005840"/>
          </a:xfrm>
          <a:prstGeom prst="rect">
            <a:avLst/>
          </a:prstGeom>
          <a:solidFill>
            <a:srgbClr val="F2F3F3"/>
          </a:solidFill>
          <a:ln w="0">
            <a:noFill/>
          </a:ln>
        </p:spPr>
        <p:txBody>
          <a:bodyPr/>
          <a:lstStyle/>
          <a:p>
            <a:pPr defTabSz="731520"/>
            <a:endParaRPr lang="en-US" sz="1440">
              <a:solidFill>
                <a:srgbClr val="000000"/>
              </a:solidFill>
              <a:latin typeface="Calibri"/>
              <a:ea typeface="Calibri"/>
              <a:cs typeface="Calibri"/>
            </a:endParaRPr>
          </a:p>
        </p:txBody>
      </p:sp>
      <p:sp>
        <p:nvSpPr>
          <p:cNvPr id="2" name="Rectangle 1">
            <a:extLst>
              <a:ext uri="{FF2B5EF4-FFF2-40B4-BE49-F238E27FC236}">
                <a16:creationId xmlns:a16="http://schemas.microsoft.com/office/drawing/2014/main" id="{7410C21B-D22B-4A41-9EA9-FB5C54F767BB}"/>
              </a:ext>
            </a:extLst>
          </p:cNvPr>
          <p:cNvSpPr>
            <a:spLocks noGrp="1"/>
          </p:cNvSpPr>
          <p:nvPr/>
        </p:nvSpPr>
        <p:spPr>
          <a:xfrm>
            <a:off x="777240" y="358140"/>
            <a:ext cx="8534400" cy="441960"/>
          </a:xfrm>
          <a:prstGeom prst="rect">
            <a:avLst/>
          </a:prstGeom>
          <a:noFill/>
          <a:ln w="0">
            <a:noFill/>
          </a:ln>
        </p:spPr>
        <p:txBody>
          <a:bodyPr anchor="t"/>
          <a:lstStyle/>
          <a:p>
            <a:pPr defTabSz="731520">
              <a:defRPr sz="3150" b="0">
                <a:solidFill>
                  <a:srgbClr val="F7941D"/>
                </a:solidFill>
              </a:defRPr>
            </a:pPr>
            <a:r>
              <a:rPr sz="2520">
                <a:solidFill>
                  <a:srgbClr val="F7941D"/>
                </a:solidFill>
                <a:latin typeface="Calibri"/>
                <a:ea typeface="Calibri"/>
                <a:cs typeface="Calibri"/>
              </a:rPr>
              <a:t>The Product Information Sheet makes claims assessable</a:t>
            </a:r>
          </a:p>
        </p:txBody>
      </p:sp>
      <p:sp>
        <p:nvSpPr>
          <p:cNvPr id="4" name="Rectangle 3">
            <a:extLst>
              <a:ext uri="{FF2B5EF4-FFF2-40B4-BE49-F238E27FC236}">
                <a16:creationId xmlns:a16="http://schemas.microsoft.com/office/drawing/2014/main" id="{F1BF4D61-B8D9-4A4A-81BF-7B1C8F17503A}"/>
              </a:ext>
            </a:extLst>
          </p:cNvPr>
          <p:cNvSpPr>
            <a:spLocks noGrp="1"/>
          </p:cNvSpPr>
          <p:nvPr/>
        </p:nvSpPr>
        <p:spPr>
          <a:xfrm>
            <a:off x="11277600" y="6286500"/>
            <a:ext cx="320040" cy="182880"/>
          </a:xfrm>
          <a:prstGeom prst="rect">
            <a:avLst/>
          </a:prstGeom>
          <a:noFill/>
          <a:ln w="0">
            <a:noFill/>
          </a:ln>
        </p:spPr>
        <p:txBody>
          <a:bodyPr anchor="t"/>
          <a:lstStyle/>
          <a:p>
            <a:pPr algn="r" defTabSz="731520">
              <a:defRPr sz="1200" b="0">
                <a:solidFill>
                  <a:srgbClr val="4A4F59"/>
                </a:solidFill>
              </a:defRPr>
            </a:pPr>
            <a:r>
              <a:rPr sz="960">
                <a:solidFill>
                  <a:srgbClr val="4A4F59"/>
                </a:solidFill>
                <a:latin typeface="Calibri"/>
                <a:ea typeface="Calibri"/>
                <a:cs typeface="Calibri"/>
              </a:rPr>
              <a:t>4</a:t>
            </a:r>
          </a:p>
        </p:txBody>
      </p:sp>
      <p:sp>
        <p:nvSpPr>
          <p:cNvPr id="5" name="Rectangle 4">
            <a:extLst>
              <a:ext uri="{FF2B5EF4-FFF2-40B4-BE49-F238E27FC236}">
                <a16:creationId xmlns:a16="http://schemas.microsoft.com/office/drawing/2014/main" id="{73C8B30F-37C5-45DA-BA2A-41EFC3F07111}"/>
              </a:ext>
            </a:extLst>
          </p:cNvPr>
          <p:cNvSpPr>
            <a:spLocks noGrp="1"/>
          </p:cNvSpPr>
          <p:nvPr/>
        </p:nvSpPr>
        <p:spPr>
          <a:xfrm>
            <a:off x="792480" y="1295400"/>
            <a:ext cx="10515600" cy="548640"/>
          </a:xfrm>
          <a:prstGeom prst="rect">
            <a:avLst/>
          </a:prstGeom>
          <a:noFill/>
          <a:ln w="0">
            <a:noFill/>
          </a:ln>
        </p:spPr>
        <p:txBody>
          <a:bodyPr anchor="t"/>
          <a:lstStyle/>
          <a:p>
            <a:pPr defTabSz="731520">
              <a:defRPr sz="2250" b="0">
                <a:solidFill>
                  <a:srgbClr val="4A4F59"/>
                </a:solidFill>
              </a:defRPr>
            </a:pPr>
            <a:r>
              <a:rPr>
                <a:solidFill>
                  <a:srgbClr val="4A4F59"/>
                </a:solidFill>
                <a:latin typeface="Calibri"/>
                <a:ea typeface="Calibri"/>
                <a:cs typeface="Calibri"/>
              </a:rPr>
              <a:t>It turns a complex system into a consistent record of what is being sold, how it should perform, and what evidence supports each claim.</a:t>
            </a:r>
          </a:p>
        </p:txBody>
      </p:sp>
      <p:sp>
        <p:nvSpPr>
          <p:cNvPr id="6" name="Oval 5">
            <a:extLst>
              <a:ext uri="{FF2B5EF4-FFF2-40B4-BE49-F238E27FC236}">
                <a16:creationId xmlns:a16="http://schemas.microsoft.com/office/drawing/2014/main" id="{E84DE5B4-78C4-4521-A641-7049B8116842}"/>
              </a:ext>
            </a:extLst>
          </p:cNvPr>
          <p:cNvSpPr>
            <a:spLocks noGrp="1"/>
          </p:cNvSpPr>
          <p:nvPr/>
        </p:nvSpPr>
        <p:spPr>
          <a:xfrm>
            <a:off x="792480" y="2179320"/>
            <a:ext cx="472440" cy="472440"/>
          </a:xfrm>
          <a:prstGeom prst="ellipse">
            <a:avLst/>
          </a:prstGeom>
          <a:solidFill>
            <a:srgbClr val="318B8F"/>
          </a:solidFill>
          <a:ln w="0">
            <a:solidFill>
              <a:srgbClr val="318B8F"/>
            </a:solidFill>
          </a:ln>
        </p:spPr>
        <p:txBody>
          <a:bodyPr/>
          <a:lstStyle/>
          <a:p>
            <a:pPr defTabSz="731520"/>
            <a:endParaRPr lang="en-US" sz="1440">
              <a:solidFill>
                <a:srgbClr val="000000"/>
              </a:solidFill>
              <a:latin typeface="Calibri"/>
              <a:ea typeface="Calibri"/>
              <a:cs typeface="Calibri"/>
            </a:endParaRPr>
          </a:p>
        </p:txBody>
      </p:sp>
      <p:sp>
        <p:nvSpPr>
          <p:cNvPr id="7" name="Rectangle 6">
            <a:extLst>
              <a:ext uri="{FF2B5EF4-FFF2-40B4-BE49-F238E27FC236}">
                <a16:creationId xmlns:a16="http://schemas.microsoft.com/office/drawing/2014/main" id="{CF42BD8C-7313-4E78-A410-EE962119D0D0}"/>
              </a:ext>
            </a:extLst>
          </p:cNvPr>
          <p:cNvSpPr>
            <a:spLocks noGrp="1"/>
          </p:cNvSpPr>
          <p:nvPr/>
        </p:nvSpPr>
        <p:spPr>
          <a:xfrm>
            <a:off x="792480" y="2232660"/>
            <a:ext cx="472440" cy="320040"/>
          </a:xfrm>
          <a:prstGeom prst="rect">
            <a:avLst/>
          </a:prstGeom>
          <a:noFill/>
          <a:ln w="0">
            <a:noFill/>
          </a:ln>
        </p:spPr>
        <p:txBody>
          <a:bodyPr anchor="ctr"/>
          <a:lstStyle/>
          <a:p>
            <a:pPr algn="ctr" defTabSz="731520">
              <a:defRPr sz="1950" b="1">
                <a:solidFill>
                  <a:srgbClr val="FFFFFF"/>
                </a:solidFill>
              </a:defRPr>
            </a:pPr>
            <a:r>
              <a:rPr sz="1560" b="1">
                <a:solidFill>
                  <a:srgbClr val="FFFFFF"/>
                </a:solidFill>
                <a:latin typeface="Calibri"/>
                <a:ea typeface="Calibri"/>
                <a:cs typeface="Calibri"/>
              </a:rPr>
              <a:t>1</a:t>
            </a:r>
          </a:p>
        </p:txBody>
      </p:sp>
      <p:sp>
        <p:nvSpPr>
          <p:cNvPr id="8" name="Rectangle 7">
            <a:extLst>
              <a:ext uri="{FF2B5EF4-FFF2-40B4-BE49-F238E27FC236}">
                <a16:creationId xmlns:a16="http://schemas.microsoft.com/office/drawing/2014/main" id="{B255A9B6-CA2F-47F9-A6E0-B0BE86A1EF98}"/>
              </a:ext>
            </a:extLst>
          </p:cNvPr>
          <p:cNvSpPr>
            <a:spLocks noGrp="1"/>
          </p:cNvSpPr>
          <p:nvPr/>
        </p:nvSpPr>
        <p:spPr>
          <a:xfrm>
            <a:off x="1386840" y="2164080"/>
            <a:ext cx="1905000" cy="518160"/>
          </a:xfrm>
          <a:prstGeom prst="rect">
            <a:avLst/>
          </a:prstGeom>
          <a:noFill/>
          <a:ln w="0">
            <a:noFill/>
          </a:ln>
        </p:spPr>
        <p:txBody>
          <a:bodyPr anchor="ctr"/>
          <a:lstStyle/>
          <a:p>
            <a:pPr defTabSz="731520">
              <a:defRPr sz="1800" b="1">
                <a:solidFill>
                  <a:srgbClr val="4A4F59"/>
                </a:solidFill>
              </a:defRPr>
            </a:pPr>
            <a:r>
              <a:rPr sz="1440" b="1">
                <a:solidFill>
                  <a:srgbClr val="4A4F59"/>
                </a:solidFill>
                <a:latin typeface="Calibri"/>
                <a:ea typeface="Calibri"/>
                <a:cs typeface="Calibri"/>
              </a:rPr>
              <a:t>Product identity</a:t>
            </a:r>
          </a:p>
        </p:txBody>
      </p:sp>
      <p:sp>
        <p:nvSpPr>
          <p:cNvPr id="9" name="Rectangle 8">
            <a:extLst>
              <a:ext uri="{FF2B5EF4-FFF2-40B4-BE49-F238E27FC236}">
                <a16:creationId xmlns:a16="http://schemas.microsoft.com/office/drawing/2014/main" id="{83CE693A-D681-4C8C-B2C7-814F107B5E1F}"/>
              </a:ext>
            </a:extLst>
          </p:cNvPr>
          <p:cNvSpPr>
            <a:spLocks noGrp="1"/>
          </p:cNvSpPr>
          <p:nvPr/>
        </p:nvSpPr>
        <p:spPr>
          <a:xfrm>
            <a:off x="1386840" y="2651760"/>
            <a:ext cx="4267200" cy="320040"/>
          </a:xfrm>
          <a:prstGeom prst="rect">
            <a:avLst/>
          </a:prstGeom>
          <a:noFill/>
          <a:ln w="0">
            <a:noFill/>
          </a:ln>
        </p:spPr>
        <p:txBody>
          <a:bodyPr anchor="t"/>
          <a:lstStyle/>
          <a:p>
            <a:pPr defTabSz="731520">
              <a:defRPr sz="1500" b="0">
                <a:solidFill>
                  <a:srgbClr val="4A4F59"/>
                </a:solidFill>
              </a:defRPr>
            </a:pPr>
            <a:r>
              <a:rPr sz="1200">
                <a:solidFill>
                  <a:srgbClr val="4A4F59"/>
                </a:solidFill>
                <a:latin typeface="Calibri"/>
                <a:ea typeface="Calibri"/>
                <a:cs typeface="Calibri"/>
              </a:rPr>
              <a:t>model, configuration, construction</a:t>
            </a:r>
          </a:p>
        </p:txBody>
      </p:sp>
      <p:sp>
        <p:nvSpPr>
          <p:cNvPr id="10" name="Oval 9">
            <a:extLst>
              <a:ext uri="{FF2B5EF4-FFF2-40B4-BE49-F238E27FC236}">
                <a16:creationId xmlns:a16="http://schemas.microsoft.com/office/drawing/2014/main" id="{D05C36D0-0264-4A43-A1A1-410E771A83EC}"/>
              </a:ext>
            </a:extLst>
          </p:cNvPr>
          <p:cNvSpPr>
            <a:spLocks noGrp="1"/>
          </p:cNvSpPr>
          <p:nvPr/>
        </p:nvSpPr>
        <p:spPr>
          <a:xfrm>
            <a:off x="792480" y="3101340"/>
            <a:ext cx="472440" cy="472440"/>
          </a:xfrm>
          <a:prstGeom prst="ellipse">
            <a:avLst/>
          </a:prstGeom>
          <a:solidFill>
            <a:srgbClr val="318B8F"/>
          </a:solidFill>
          <a:ln w="0">
            <a:solidFill>
              <a:srgbClr val="318B8F"/>
            </a:solidFill>
          </a:ln>
        </p:spPr>
        <p:txBody>
          <a:bodyPr/>
          <a:lstStyle/>
          <a:p>
            <a:pPr defTabSz="731520"/>
            <a:endParaRPr lang="en-US" sz="1440">
              <a:solidFill>
                <a:srgbClr val="000000"/>
              </a:solidFill>
              <a:latin typeface="Calibri"/>
              <a:ea typeface="Calibri"/>
              <a:cs typeface="Calibri"/>
            </a:endParaRPr>
          </a:p>
        </p:txBody>
      </p:sp>
      <p:sp>
        <p:nvSpPr>
          <p:cNvPr id="11" name="Rectangle 10">
            <a:extLst>
              <a:ext uri="{FF2B5EF4-FFF2-40B4-BE49-F238E27FC236}">
                <a16:creationId xmlns:a16="http://schemas.microsoft.com/office/drawing/2014/main" id="{5649085D-E0B3-483B-9EA7-37526900EF9C}"/>
              </a:ext>
            </a:extLst>
          </p:cNvPr>
          <p:cNvSpPr>
            <a:spLocks noGrp="1"/>
          </p:cNvSpPr>
          <p:nvPr/>
        </p:nvSpPr>
        <p:spPr>
          <a:xfrm>
            <a:off x="792480" y="3154680"/>
            <a:ext cx="472440" cy="320040"/>
          </a:xfrm>
          <a:prstGeom prst="rect">
            <a:avLst/>
          </a:prstGeom>
          <a:noFill/>
          <a:ln w="0">
            <a:noFill/>
          </a:ln>
        </p:spPr>
        <p:txBody>
          <a:bodyPr anchor="ctr"/>
          <a:lstStyle/>
          <a:p>
            <a:pPr algn="ctr" defTabSz="731520">
              <a:defRPr sz="1950" b="1">
                <a:solidFill>
                  <a:srgbClr val="FFFFFF"/>
                </a:solidFill>
              </a:defRPr>
            </a:pPr>
            <a:r>
              <a:rPr sz="1560" b="1">
                <a:solidFill>
                  <a:srgbClr val="FFFFFF"/>
                </a:solidFill>
                <a:latin typeface="Calibri"/>
                <a:ea typeface="Calibri"/>
                <a:cs typeface="Calibri"/>
              </a:rPr>
              <a:t>2</a:t>
            </a:r>
          </a:p>
        </p:txBody>
      </p:sp>
      <p:sp>
        <p:nvSpPr>
          <p:cNvPr id="12" name="Rectangle 11">
            <a:extLst>
              <a:ext uri="{FF2B5EF4-FFF2-40B4-BE49-F238E27FC236}">
                <a16:creationId xmlns:a16="http://schemas.microsoft.com/office/drawing/2014/main" id="{58303361-F367-4EB6-8C44-1B7C47145DCD}"/>
              </a:ext>
            </a:extLst>
          </p:cNvPr>
          <p:cNvSpPr>
            <a:spLocks noGrp="1"/>
          </p:cNvSpPr>
          <p:nvPr/>
        </p:nvSpPr>
        <p:spPr>
          <a:xfrm>
            <a:off x="1386840" y="3086100"/>
            <a:ext cx="1905000" cy="518160"/>
          </a:xfrm>
          <a:prstGeom prst="rect">
            <a:avLst/>
          </a:prstGeom>
          <a:noFill/>
          <a:ln w="0">
            <a:noFill/>
          </a:ln>
        </p:spPr>
        <p:txBody>
          <a:bodyPr anchor="ctr"/>
          <a:lstStyle/>
          <a:p>
            <a:pPr defTabSz="731520">
              <a:defRPr sz="1800" b="1">
                <a:solidFill>
                  <a:srgbClr val="4A4F59"/>
                </a:solidFill>
              </a:defRPr>
            </a:pPr>
            <a:r>
              <a:rPr sz="1440" b="1">
                <a:solidFill>
                  <a:srgbClr val="4A4F59"/>
                </a:solidFill>
                <a:latin typeface="Calibri"/>
                <a:ea typeface="Calibri"/>
                <a:cs typeface="Calibri"/>
              </a:rPr>
              <a:t>Cooling performance</a:t>
            </a:r>
          </a:p>
        </p:txBody>
      </p:sp>
      <p:sp>
        <p:nvSpPr>
          <p:cNvPr id="13" name="Rectangle 12">
            <a:extLst>
              <a:ext uri="{FF2B5EF4-FFF2-40B4-BE49-F238E27FC236}">
                <a16:creationId xmlns:a16="http://schemas.microsoft.com/office/drawing/2014/main" id="{87215D73-4F63-4815-AD24-973F158F26EF}"/>
              </a:ext>
            </a:extLst>
          </p:cNvPr>
          <p:cNvSpPr>
            <a:spLocks noGrp="1"/>
          </p:cNvSpPr>
          <p:nvPr/>
        </p:nvSpPr>
        <p:spPr>
          <a:xfrm>
            <a:off x="1386840" y="3573780"/>
            <a:ext cx="4267200" cy="320040"/>
          </a:xfrm>
          <a:prstGeom prst="rect">
            <a:avLst/>
          </a:prstGeom>
          <a:noFill/>
          <a:ln w="0">
            <a:noFill/>
          </a:ln>
        </p:spPr>
        <p:txBody>
          <a:bodyPr anchor="t"/>
          <a:lstStyle/>
          <a:p>
            <a:pPr defTabSz="731520">
              <a:defRPr sz="1500" b="0">
                <a:solidFill>
                  <a:srgbClr val="4A4F59"/>
                </a:solidFill>
              </a:defRPr>
            </a:pPr>
            <a:r>
              <a:rPr sz="1200">
                <a:solidFill>
                  <a:srgbClr val="4A4F59"/>
                </a:solidFill>
                <a:latin typeface="Calibri"/>
                <a:ea typeface="Calibri"/>
                <a:cs typeface="Calibri"/>
              </a:rPr>
              <a:t>rated climate, temperature, capacity</a:t>
            </a:r>
          </a:p>
        </p:txBody>
      </p:sp>
      <p:sp>
        <p:nvSpPr>
          <p:cNvPr id="14" name="Oval 13">
            <a:extLst>
              <a:ext uri="{FF2B5EF4-FFF2-40B4-BE49-F238E27FC236}">
                <a16:creationId xmlns:a16="http://schemas.microsoft.com/office/drawing/2014/main" id="{3E7F9583-80B5-4627-90BB-369D56C8694C}"/>
              </a:ext>
            </a:extLst>
          </p:cNvPr>
          <p:cNvSpPr>
            <a:spLocks noGrp="1"/>
          </p:cNvSpPr>
          <p:nvPr/>
        </p:nvSpPr>
        <p:spPr>
          <a:xfrm>
            <a:off x="792480" y="4023360"/>
            <a:ext cx="472440" cy="472440"/>
          </a:xfrm>
          <a:prstGeom prst="ellipse">
            <a:avLst/>
          </a:prstGeom>
          <a:solidFill>
            <a:srgbClr val="318B8F"/>
          </a:solidFill>
          <a:ln w="0">
            <a:solidFill>
              <a:srgbClr val="318B8F"/>
            </a:solidFill>
          </a:ln>
        </p:spPr>
        <p:txBody>
          <a:bodyPr/>
          <a:lstStyle/>
          <a:p>
            <a:pPr defTabSz="731520"/>
            <a:endParaRPr lang="en-US" sz="1440">
              <a:solidFill>
                <a:srgbClr val="000000"/>
              </a:solidFill>
              <a:latin typeface="Calibri"/>
              <a:ea typeface="Calibri"/>
              <a:cs typeface="Calibri"/>
            </a:endParaRPr>
          </a:p>
        </p:txBody>
      </p:sp>
      <p:sp>
        <p:nvSpPr>
          <p:cNvPr id="15" name="Rectangle 14">
            <a:extLst>
              <a:ext uri="{FF2B5EF4-FFF2-40B4-BE49-F238E27FC236}">
                <a16:creationId xmlns:a16="http://schemas.microsoft.com/office/drawing/2014/main" id="{4BBF6E8E-D4DF-4FC9-84E4-96BA742C9382}"/>
              </a:ext>
            </a:extLst>
          </p:cNvPr>
          <p:cNvSpPr>
            <a:spLocks noGrp="1"/>
          </p:cNvSpPr>
          <p:nvPr/>
        </p:nvSpPr>
        <p:spPr>
          <a:xfrm>
            <a:off x="792480" y="4076700"/>
            <a:ext cx="472440" cy="320040"/>
          </a:xfrm>
          <a:prstGeom prst="rect">
            <a:avLst/>
          </a:prstGeom>
          <a:noFill/>
          <a:ln w="0">
            <a:noFill/>
          </a:ln>
        </p:spPr>
        <p:txBody>
          <a:bodyPr anchor="ctr"/>
          <a:lstStyle/>
          <a:p>
            <a:pPr algn="ctr" defTabSz="731520">
              <a:defRPr sz="1950" b="1">
                <a:solidFill>
                  <a:srgbClr val="FFFFFF"/>
                </a:solidFill>
              </a:defRPr>
            </a:pPr>
            <a:r>
              <a:rPr sz="1560" b="1">
                <a:solidFill>
                  <a:srgbClr val="FFFFFF"/>
                </a:solidFill>
                <a:latin typeface="Calibri"/>
                <a:ea typeface="Calibri"/>
                <a:cs typeface="Calibri"/>
              </a:rPr>
              <a:t>3</a:t>
            </a:r>
          </a:p>
        </p:txBody>
      </p:sp>
      <p:sp>
        <p:nvSpPr>
          <p:cNvPr id="16" name="Rectangle 15">
            <a:extLst>
              <a:ext uri="{FF2B5EF4-FFF2-40B4-BE49-F238E27FC236}">
                <a16:creationId xmlns:a16="http://schemas.microsoft.com/office/drawing/2014/main" id="{0B13E9B6-8801-483B-A9FA-1E7B8011B911}"/>
              </a:ext>
            </a:extLst>
          </p:cNvPr>
          <p:cNvSpPr>
            <a:spLocks noGrp="1"/>
          </p:cNvSpPr>
          <p:nvPr/>
        </p:nvSpPr>
        <p:spPr>
          <a:xfrm>
            <a:off x="1386840" y="4008120"/>
            <a:ext cx="1905000" cy="518160"/>
          </a:xfrm>
          <a:prstGeom prst="rect">
            <a:avLst/>
          </a:prstGeom>
          <a:noFill/>
          <a:ln w="0">
            <a:noFill/>
          </a:ln>
        </p:spPr>
        <p:txBody>
          <a:bodyPr anchor="ctr"/>
          <a:lstStyle/>
          <a:p>
            <a:pPr defTabSz="731520">
              <a:defRPr sz="1800" b="1">
                <a:solidFill>
                  <a:srgbClr val="4A4F59"/>
                </a:solidFill>
              </a:defRPr>
            </a:pPr>
            <a:r>
              <a:rPr sz="1440" b="1">
                <a:solidFill>
                  <a:srgbClr val="4A4F59"/>
                </a:solidFill>
                <a:latin typeface="Calibri"/>
                <a:ea typeface="Calibri"/>
                <a:cs typeface="Calibri"/>
              </a:rPr>
              <a:t>Energy system</a:t>
            </a:r>
          </a:p>
        </p:txBody>
      </p:sp>
      <p:sp>
        <p:nvSpPr>
          <p:cNvPr id="17" name="Rectangle 16">
            <a:extLst>
              <a:ext uri="{FF2B5EF4-FFF2-40B4-BE49-F238E27FC236}">
                <a16:creationId xmlns:a16="http://schemas.microsoft.com/office/drawing/2014/main" id="{BB12D660-6FF5-4AB7-ABF0-4955862A9496}"/>
              </a:ext>
            </a:extLst>
          </p:cNvPr>
          <p:cNvSpPr>
            <a:spLocks noGrp="1"/>
          </p:cNvSpPr>
          <p:nvPr/>
        </p:nvSpPr>
        <p:spPr>
          <a:xfrm>
            <a:off x="1386840" y="4495800"/>
            <a:ext cx="4267200" cy="320040"/>
          </a:xfrm>
          <a:prstGeom prst="rect">
            <a:avLst/>
          </a:prstGeom>
          <a:noFill/>
          <a:ln w="0">
            <a:noFill/>
          </a:ln>
        </p:spPr>
        <p:txBody>
          <a:bodyPr anchor="t"/>
          <a:lstStyle/>
          <a:p>
            <a:pPr defTabSz="731520">
              <a:defRPr sz="1500" b="0">
                <a:solidFill>
                  <a:srgbClr val="4A4F59"/>
                </a:solidFill>
              </a:defRPr>
            </a:pPr>
            <a:r>
              <a:rPr sz="1200">
                <a:solidFill>
                  <a:srgbClr val="4A4F59"/>
                </a:solidFill>
                <a:latin typeface="Calibri"/>
                <a:ea typeface="Calibri"/>
                <a:cs typeface="Calibri"/>
              </a:rPr>
              <a:t>consumption, PV, batteries, autonomy</a:t>
            </a:r>
          </a:p>
        </p:txBody>
      </p:sp>
      <p:sp>
        <p:nvSpPr>
          <p:cNvPr id="18" name="Oval 17">
            <a:extLst>
              <a:ext uri="{FF2B5EF4-FFF2-40B4-BE49-F238E27FC236}">
                <a16:creationId xmlns:a16="http://schemas.microsoft.com/office/drawing/2014/main" id="{3E7804FC-03B0-4889-82CD-FE7A891FFD1F}"/>
              </a:ext>
            </a:extLst>
          </p:cNvPr>
          <p:cNvSpPr>
            <a:spLocks noGrp="1"/>
          </p:cNvSpPr>
          <p:nvPr/>
        </p:nvSpPr>
        <p:spPr>
          <a:xfrm>
            <a:off x="792480" y="4945380"/>
            <a:ext cx="472440" cy="472440"/>
          </a:xfrm>
          <a:prstGeom prst="ellipse">
            <a:avLst/>
          </a:prstGeom>
          <a:solidFill>
            <a:srgbClr val="318B8F"/>
          </a:solidFill>
          <a:ln w="0">
            <a:solidFill>
              <a:srgbClr val="318B8F"/>
            </a:solidFill>
          </a:ln>
        </p:spPr>
        <p:txBody>
          <a:bodyPr/>
          <a:lstStyle/>
          <a:p>
            <a:pPr defTabSz="731520"/>
            <a:endParaRPr lang="en-US" sz="1440">
              <a:solidFill>
                <a:srgbClr val="000000"/>
              </a:solidFill>
              <a:latin typeface="Calibri"/>
              <a:ea typeface="Calibri"/>
              <a:cs typeface="Calibri"/>
            </a:endParaRPr>
          </a:p>
        </p:txBody>
      </p:sp>
      <p:sp>
        <p:nvSpPr>
          <p:cNvPr id="19" name="Rectangle 18">
            <a:extLst>
              <a:ext uri="{FF2B5EF4-FFF2-40B4-BE49-F238E27FC236}">
                <a16:creationId xmlns:a16="http://schemas.microsoft.com/office/drawing/2014/main" id="{AFD8BD1B-7568-4D45-833E-5EA1761F56F4}"/>
              </a:ext>
            </a:extLst>
          </p:cNvPr>
          <p:cNvSpPr>
            <a:spLocks noGrp="1"/>
          </p:cNvSpPr>
          <p:nvPr/>
        </p:nvSpPr>
        <p:spPr>
          <a:xfrm>
            <a:off x="792480" y="4998720"/>
            <a:ext cx="472440" cy="320040"/>
          </a:xfrm>
          <a:prstGeom prst="rect">
            <a:avLst/>
          </a:prstGeom>
          <a:noFill/>
          <a:ln w="0">
            <a:noFill/>
          </a:ln>
        </p:spPr>
        <p:txBody>
          <a:bodyPr anchor="ctr"/>
          <a:lstStyle/>
          <a:p>
            <a:pPr algn="ctr" defTabSz="731520">
              <a:defRPr sz="1950" b="1">
                <a:solidFill>
                  <a:srgbClr val="FFFFFF"/>
                </a:solidFill>
              </a:defRPr>
            </a:pPr>
            <a:r>
              <a:rPr sz="1560" b="1">
                <a:solidFill>
                  <a:srgbClr val="FFFFFF"/>
                </a:solidFill>
                <a:latin typeface="Calibri"/>
                <a:ea typeface="Calibri"/>
                <a:cs typeface="Calibri"/>
              </a:rPr>
              <a:t>4</a:t>
            </a:r>
          </a:p>
        </p:txBody>
      </p:sp>
      <p:sp>
        <p:nvSpPr>
          <p:cNvPr id="20" name="Rectangle 19">
            <a:extLst>
              <a:ext uri="{FF2B5EF4-FFF2-40B4-BE49-F238E27FC236}">
                <a16:creationId xmlns:a16="http://schemas.microsoft.com/office/drawing/2014/main" id="{44106F86-338C-4B0A-A708-7F297D69C421}"/>
              </a:ext>
            </a:extLst>
          </p:cNvPr>
          <p:cNvSpPr>
            <a:spLocks noGrp="1"/>
          </p:cNvSpPr>
          <p:nvPr/>
        </p:nvSpPr>
        <p:spPr>
          <a:xfrm>
            <a:off x="1386840" y="4930140"/>
            <a:ext cx="1905000" cy="518160"/>
          </a:xfrm>
          <a:prstGeom prst="rect">
            <a:avLst/>
          </a:prstGeom>
          <a:noFill/>
          <a:ln w="0">
            <a:noFill/>
          </a:ln>
        </p:spPr>
        <p:txBody>
          <a:bodyPr anchor="ctr"/>
          <a:lstStyle/>
          <a:p>
            <a:pPr defTabSz="731520">
              <a:defRPr sz="1800" b="1">
                <a:solidFill>
                  <a:srgbClr val="4A4F59"/>
                </a:solidFill>
              </a:defRPr>
            </a:pPr>
            <a:r>
              <a:rPr sz="1440" b="1">
                <a:solidFill>
                  <a:srgbClr val="4A4F59"/>
                </a:solidFill>
                <a:latin typeface="Calibri"/>
                <a:ea typeface="Calibri"/>
                <a:cs typeface="Calibri"/>
              </a:rPr>
              <a:t>Safety</a:t>
            </a:r>
          </a:p>
        </p:txBody>
      </p:sp>
      <p:sp>
        <p:nvSpPr>
          <p:cNvPr id="21" name="Rectangle 20">
            <a:extLst>
              <a:ext uri="{FF2B5EF4-FFF2-40B4-BE49-F238E27FC236}">
                <a16:creationId xmlns:a16="http://schemas.microsoft.com/office/drawing/2014/main" id="{F616AD1F-9244-4F8F-8B2A-0BBF0944B2BF}"/>
              </a:ext>
            </a:extLst>
          </p:cNvPr>
          <p:cNvSpPr>
            <a:spLocks noGrp="1"/>
          </p:cNvSpPr>
          <p:nvPr/>
        </p:nvSpPr>
        <p:spPr>
          <a:xfrm>
            <a:off x="1386840" y="5417820"/>
            <a:ext cx="4267200" cy="320040"/>
          </a:xfrm>
          <a:prstGeom prst="rect">
            <a:avLst/>
          </a:prstGeom>
          <a:noFill/>
          <a:ln w="0">
            <a:noFill/>
          </a:ln>
        </p:spPr>
        <p:txBody>
          <a:bodyPr anchor="t"/>
          <a:lstStyle/>
          <a:p>
            <a:pPr defTabSz="731520">
              <a:defRPr sz="1500" b="0">
                <a:solidFill>
                  <a:srgbClr val="4A4F59"/>
                </a:solidFill>
              </a:defRPr>
            </a:pPr>
            <a:r>
              <a:rPr sz="1200">
                <a:solidFill>
                  <a:srgbClr val="4A4F59"/>
                </a:solidFill>
                <a:latin typeface="Calibri"/>
                <a:ea typeface="Calibri"/>
                <a:cs typeface="Calibri"/>
              </a:rPr>
              <a:t>risk controls, electrical and refrigerant safety</a:t>
            </a:r>
          </a:p>
        </p:txBody>
      </p:sp>
      <p:sp>
        <p:nvSpPr>
          <p:cNvPr id="22" name="Oval 21">
            <a:extLst>
              <a:ext uri="{FF2B5EF4-FFF2-40B4-BE49-F238E27FC236}">
                <a16:creationId xmlns:a16="http://schemas.microsoft.com/office/drawing/2014/main" id="{D5BD1947-BCA8-4C5C-84BA-7CDD35C2586F}"/>
              </a:ext>
            </a:extLst>
          </p:cNvPr>
          <p:cNvSpPr>
            <a:spLocks noGrp="1"/>
          </p:cNvSpPr>
          <p:nvPr/>
        </p:nvSpPr>
        <p:spPr>
          <a:xfrm>
            <a:off x="6438900" y="2179320"/>
            <a:ext cx="472440" cy="472440"/>
          </a:xfrm>
          <a:prstGeom prst="ellipse">
            <a:avLst/>
          </a:prstGeom>
          <a:solidFill>
            <a:srgbClr val="318B8F"/>
          </a:solidFill>
          <a:ln w="0">
            <a:solidFill>
              <a:srgbClr val="318B8F"/>
            </a:solidFill>
          </a:ln>
        </p:spPr>
        <p:txBody>
          <a:bodyPr/>
          <a:lstStyle/>
          <a:p>
            <a:pPr defTabSz="731520"/>
            <a:endParaRPr lang="en-US" sz="1440">
              <a:solidFill>
                <a:srgbClr val="000000"/>
              </a:solidFill>
              <a:latin typeface="Calibri"/>
              <a:ea typeface="Calibri"/>
              <a:cs typeface="Calibri"/>
            </a:endParaRPr>
          </a:p>
        </p:txBody>
      </p:sp>
      <p:sp>
        <p:nvSpPr>
          <p:cNvPr id="23" name="Rectangle 22">
            <a:extLst>
              <a:ext uri="{FF2B5EF4-FFF2-40B4-BE49-F238E27FC236}">
                <a16:creationId xmlns:a16="http://schemas.microsoft.com/office/drawing/2014/main" id="{90DA98C5-E43F-4FF4-B02E-AC0781681CB3}"/>
              </a:ext>
            </a:extLst>
          </p:cNvPr>
          <p:cNvSpPr>
            <a:spLocks noGrp="1"/>
          </p:cNvSpPr>
          <p:nvPr/>
        </p:nvSpPr>
        <p:spPr>
          <a:xfrm>
            <a:off x="6438900" y="2232660"/>
            <a:ext cx="472440" cy="320040"/>
          </a:xfrm>
          <a:prstGeom prst="rect">
            <a:avLst/>
          </a:prstGeom>
          <a:noFill/>
          <a:ln w="0">
            <a:noFill/>
          </a:ln>
        </p:spPr>
        <p:txBody>
          <a:bodyPr anchor="ctr"/>
          <a:lstStyle/>
          <a:p>
            <a:pPr algn="ctr" defTabSz="731520">
              <a:defRPr sz="1950" b="1">
                <a:solidFill>
                  <a:srgbClr val="FFFFFF"/>
                </a:solidFill>
              </a:defRPr>
            </a:pPr>
            <a:r>
              <a:rPr sz="1560" b="1">
                <a:solidFill>
                  <a:srgbClr val="FFFFFF"/>
                </a:solidFill>
                <a:latin typeface="Calibri"/>
                <a:ea typeface="Calibri"/>
                <a:cs typeface="Calibri"/>
              </a:rPr>
              <a:t>5</a:t>
            </a:r>
          </a:p>
        </p:txBody>
      </p:sp>
      <p:sp>
        <p:nvSpPr>
          <p:cNvPr id="24" name="Rectangle 23">
            <a:extLst>
              <a:ext uri="{FF2B5EF4-FFF2-40B4-BE49-F238E27FC236}">
                <a16:creationId xmlns:a16="http://schemas.microsoft.com/office/drawing/2014/main" id="{DCE0ABF6-5F06-423C-8074-ECA411C4EA70}"/>
              </a:ext>
            </a:extLst>
          </p:cNvPr>
          <p:cNvSpPr>
            <a:spLocks noGrp="1"/>
          </p:cNvSpPr>
          <p:nvPr/>
        </p:nvSpPr>
        <p:spPr>
          <a:xfrm>
            <a:off x="7033260" y="2164080"/>
            <a:ext cx="1905000" cy="518160"/>
          </a:xfrm>
          <a:prstGeom prst="rect">
            <a:avLst/>
          </a:prstGeom>
          <a:noFill/>
          <a:ln w="0">
            <a:noFill/>
          </a:ln>
        </p:spPr>
        <p:txBody>
          <a:bodyPr anchor="ctr"/>
          <a:lstStyle/>
          <a:p>
            <a:pPr defTabSz="731520">
              <a:defRPr sz="1800" b="1">
                <a:solidFill>
                  <a:srgbClr val="4A4F59"/>
                </a:solidFill>
              </a:defRPr>
            </a:pPr>
            <a:r>
              <a:rPr sz="1440" b="1">
                <a:solidFill>
                  <a:srgbClr val="4A4F59"/>
                </a:solidFill>
                <a:latin typeface="Calibri"/>
                <a:ea typeface="Calibri"/>
                <a:cs typeface="Calibri"/>
              </a:rPr>
              <a:t>Durability</a:t>
            </a:r>
          </a:p>
        </p:txBody>
      </p:sp>
      <p:sp>
        <p:nvSpPr>
          <p:cNvPr id="25" name="Rectangle 24">
            <a:extLst>
              <a:ext uri="{FF2B5EF4-FFF2-40B4-BE49-F238E27FC236}">
                <a16:creationId xmlns:a16="http://schemas.microsoft.com/office/drawing/2014/main" id="{920DFBF3-82B9-4AF6-97B1-124B4B4CFE2C}"/>
              </a:ext>
            </a:extLst>
          </p:cNvPr>
          <p:cNvSpPr>
            <a:spLocks noGrp="1"/>
          </p:cNvSpPr>
          <p:nvPr/>
        </p:nvSpPr>
        <p:spPr>
          <a:xfrm>
            <a:off x="7033260" y="2651760"/>
            <a:ext cx="4267200" cy="320040"/>
          </a:xfrm>
          <a:prstGeom prst="rect">
            <a:avLst/>
          </a:prstGeom>
          <a:noFill/>
          <a:ln w="0">
            <a:noFill/>
          </a:ln>
        </p:spPr>
        <p:txBody>
          <a:bodyPr anchor="t"/>
          <a:lstStyle/>
          <a:p>
            <a:pPr defTabSz="731520">
              <a:defRPr sz="1500" b="0">
                <a:solidFill>
                  <a:srgbClr val="4A4F59"/>
                </a:solidFill>
              </a:defRPr>
            </a:pPr>
            <a:r>
              <a:rPr sz="1200">
                <a:solidFill>
                  <a:srgbClr val="4A4F59"/>
                </a:solidFill>
                <a:latin typeface="Calibri"/>
                <a:ea typeface="Calibri"/>
                <a:cs typeface="Calibri"/>
              </a:rPr>
              <a:t>insulation, enclosure, components, maintenance</a:t>
            </a:r>
          </a:p>
        </p:txBody>
      </p:sp>
      <p:sp>
        <p:nvSpPr>
          <p:cNvPr id="26" name="Oval 25">
            <a:extLst>
              <a:ext uri="{FF2B5EF4-FFF2-40B4-BE49-F238E27FC236}">
                <a16:creationId xmlns:a16="http://schemas.microsoft.com/office/drawing/2014/main" id="{0B3F3F84-B185-400A-AE95-B427550D557C}"/>
              </a:ext>
            </a:extLst>
          </p:cNvPr>
          <p:cNvSpPr>
            <a:spLocks noGrp="1"/>
          </p:cNvSpPr>
          <p:nvPr/>
        </p:nvSpPr>
        <p:spPr>
          <a:xfrm>
            <a:off x="6438900" y="3101340"/>
            <a:ext cx="472440" cy="472440"/>
          </a:xfrm>
          <a:prstGeom prst="ellipse">
            <a:avLst/>
          </a:prstGeom>
          <a:solidFill>
            <a:srgbClr val="318B8F"/>
          </a:solidFill>
          <a:ln w="0">
            <a:solidFill>
              <a:srgbClr val="318B8F"/>
            </a:solidFill>
          </a:ln>
        </p:spPr>
        <p:txBody>
          <a:bodyPr/>
          <a:lstStyle/>
          <a:p>
            <a:pPr defTabSz="731520"/>
            <a:endParaRPr lang="en-US" sz="1440">
              <a:solidFill>
                <a:srgbClr val="000000"/>
              </a:solidFill>
              <a:latin typeface="Calibri"/>
              <a:ea typeface="Calibri"/>
              <a:cs typeface="Calibri"/>
            </a:endParaRPr>
          </a:p>
        </p:txBody>
      </p:sp>
      <p:sp>
        <p:nvSpPr>
          <p:cNvPr id="27" name="Rectangle 26">
            <a:extLst>
              <a:ext uri="{FF2B5EF4-FFF2-40B4-BE49-F238E27FC236}">
                <a16:creationId xmlns:a16="http://schemas.microsoft.com/office/drawing/2014/main" id="{99F7B6CB-ECE4-4B29-8156-1537B0CD58AB}"/>
              </a:ext>
            </a:extLst>
          </p:cNvPr>
          <p:cNvSpPr>
            <a:spLocks noGrp="1"/>
          </p:cNvSpPr>
          <p:nvPr/>
        </p:nvSpPr>
        <p:spPr>
          <a:xfrm>
            <a:off x="6438900" y="3154680"/>
            <a:ext cx="472440" cy="320040"/>
          </a:xfrm>
          <a:prstGeom prst="rect">
            <a:avLst/>
          </a:prstGeom>
          <a:noFill/>
          <a:ln w="0">
            <a:noFill/>
          </a:ln>
        </p:spPr>
        <p:txBody>
          <a:bodyPr anchor="ctr"/>
          <a:lstStyle/>
          <a:p>
            <a:pPr algn="ctr" defTabSz="731520">
              <a:defRPr sz="1950" b="1">
                <a:solidFill>
                  <a:srgbClr val="FFFFFF"/>
                </a:solidFill>
              </a:defRPr>
            </a:pPr>
            <a:r>
              <a:rPr sz="1560" b="1">
                <a:solidFill>
                  <a:srgbClr val="FFFFFF"/>
                </a:solidFill>
                <a:latin typeface="Calibri"/>
                <a:ea typeface="Calibri"/>
                <a:cs typeface="Calibri"/>
              </a:rPr>
              <a:t>6</a:t>
            </a:r>
          </a:p>
        </p:txBody>
      </p:sp>
      <p:sp>
        <p:nvSpPr>
          <p:cNvPr id="28" name="Rectangle 27">
            <a:extLst>
              <a:ext uri="{FF2B5EF4-FFF2-40B4-BE49-F238E27FC236}">
                <a16:creationId xmlns:a16="http://schemas.microsoft.com/office/drawing/2014/main" id="{1BD19FA6-7C54-4B02-8F68-6C5D40B2D05A}"/>
              </a:ext>
            </a:extLst>
          </p:cNvPr>
          <p:cNvSpPr>
            <a:spLocks noGrp="1"/>
          </p:cNvSpPr>
          <p:nvPr/>
        </p:nvSpPr>
        <p:spPr>
          <a:xfrm>
            <a:off x="7033260" y="3086100"/>
            <a:ext cx="1905000" cy="518160"/>
          </a:xfrm>
          <a:prstGeom prst="rect">
            <a:avLst/>
          </a:prstGeom>
          <a:noFill/>
          <a:ln w="0">
            <a:noFill/>
          </a:ln>
        </p:spPr>
        <p:txBody>
          <a:bodyPr anchor="ctr"/>
          <a:lstStyle/>
          <a:p>
            <a:pPr defTabSz="731520">
              <a:defRPr sz="1800" b="1">
                <a:solidFill>
                  <a:srgbClr val="4A4F59"/>
                </a:solidFill>
              </a:defRPr>
            </a:pPr>
            <a:r>
              <a:rPr sz="1440" b="1">
                <a:solidFill>
                  <a:srgbClr val="4A4F59"/>
                </a:solidFill>
                <a:latin typeface="Calibri"/>
                <a:ea typeface="Calibri"/>
                <a:cs typeface="Calibri"/>
              </a:rPr>
              <a:t>Consumer protection</a:t>
            </a:r>
          </a:p>
        </p:txBody>
      </p:sp>
      <p:sp>
        <p:nvSpPr>
          <p:cNvPr id="29" name="Rectangle 28">
            <a:extLst>
              <a:ext uri="{FF2B5EF4-FFF2-40B4-BE49-F238E27FC236}">
                <a16:creationId xmlns:a16="http://schemas.microsoft.com/office/drawing/2014/main" id="{8533F46F-E7AA-40A1-BCA6-C41DB44594D0}"/>
              </a:ext>
            </a:extLst>
          </p:cNvPr>
          <p:cNvSpPr>
            <a:spLocks noGrp="1"/>
          </p:cNvSpPr>
          <p:nvPr/>
        </p:nvSpPr>
        <p:spPr>
          <a:xfrm>
            <a:off x="7033260" y="3573780"/>
            <a:ext cx="4267200" cy="320040"/>
          </a:xfrm>
          <a:prstGeom prst="rect">
            <a:avLst/>
          </a:prstGeom>
          <a:noFill/>
          <a:ln w="0">
            <a:noFill/>
          </a:ln>
        </p:spPr>
        <p:txBody>
          <a:bodyPr anchor="t"/>
          <a:lstStyle/>
          <a:p>
            <a:pPr defTabSz="731520">
              <a:defRPr sz="1500" b="0">
                <a:solidFill>
                  <a:srgbClr val="4A4F59"/>
                </a:solidFill>
              </a:defRPr>
            </a:pPr>
            <a:r>
              <a:rPr sz="1200">
                <a:solidFill>
                  <a:srgbClr val="4A4F59"/>
                </a:solidFill>
                <a:latin typeface="Calibri"/>
                <a:ea typeface="Calibri"/>
                <a:cs typeface="Calibri"/>
              </a:rPr>
              <a:t>warranty, price, service and spare parts</a:t>
            </a:r>
          </a:p>
        </p:txBody>
      </p:sp>
      <p:sp>
        <p:nvSpPr>
          <p:cNvPr id="30" name="Oval 29">
            <a:extLst>
              <a:ext uri="{FF2B5EF4-FFF2-40B4-BE49-F238E27FC236}">
                <a16:creationId xmlns:a16="http://schemas.microsoft.com/office/drawing/2014/main" id="{3FFC55DF-E8C5-49DF-B342-07D6FBF0ED3A}"/>
              </a:ext>
            </a:extLst>
          </p:cNvPr>
          <p:cNvSpPr>
            <a:spLocks noGrp="1"/>
          </p:cNvSpPr>
          <p:nvPr/>
        </p:nvSpPr>
        <p:spPr>
          <a:xfrm>
            <a:off x="6438900" y="4023360"/>
            <a:ext cx="472440" cy="472440"/>
          </a:xfrm>
          <a:prstGeom prst="ellipse">
            <a:avLst/>
          </a:prstGeom>
          <a:solidFill>
            <a:srgbClr val="318B8F"/>
          </a:solidFill>
          <a:ln w="0">
            <a:solidFill>
              <a:srgbClr val="318B8F"/>
            </a:solidFill>
          </a:ln>
        </p:spPr>
        <p:txBody>
          <a:bodyPr/>
          <a:lstStyle/>
          <a:p>
            <a:pPr defTabSz="731520"/>
            <a:endParaRPr lang="en-US" sz="1440">
              <a:solidFill>
                <a:srgbClr val="000000"/>
              </a:solidFill>
              <a:latin typeface="Calibri"/>
              <a:ea typeface="Calibri"/>
              <a:cs typeface="Calibri"/>
            </a:endParaRPr>
          </a:p>
        </p:txBody>
      </p:sp>
      <p:sp>
        <p:nvSpPr>
          <p:cNvPr id="31" name="Rectangle 30">
            <a:extLst>
              <a:ext uri="{FF2B5EF4-FFF2-40B4-BE49-F238E27FC236}">
                <a16:creationId xmlns:a16="http://schemas.microsoft.com/office/drawing/2014/main" id="{479F518F-382F-4CEB-B3A9-A9FC6F633304}"/>
              </a:ext>
            </a:extLst>
          </p:cNvPr>
          <p:cNvSpPr>
            <a:spLocks noGrp="1"/>
          </p:cNvSpPr>
          <p:nvPr/>
        </p:nvSpPr>
        <p:spPr>
          <a:xfrm>
            <a:off x="6438900" y="4076700"/>
            <a:ext cx="472440" cy="320040"/>
          </a:xfrm>
          <a:prstGeom prst="rect">
            <a:avLst/>
          </a:prstGeom>
          <a:noFill/>
          <a:ln w="0">
            <a:noFill/>
          </a:ln>
        </p:spPr>
        <p:txBody>
          <a:bodyPr anchor="ctr"/>
          <a:lstStyle/>
          <a:p>
            <a:pPr algn="ctr" defTabSz="731520">
              <a:defRPr sz="1950" b="1">
                <a:solidFill>
                  <a:srgbClr val="FFFFFF"/>
                </a:solidFill>
              </a:defRPr>
            </a:pPr>
            <a:r>
              <a:rPr sz="1560" b="1">
                <a:solidFill>
                  <a:srgbClr val="FFFFFF"/>
                </a:solidFill>
                <a:latin typeface="Calibri"/>
                <a:ea typeface="Calibri"/>
                <a:cs typeface="Calibri"/>
              </a:rPr>
              <a:t>7</a:t>
            </a:r>
          </a:p>
        </p:txBody>
      </p:sp>
      <p:sp>
        <p:nvSpPr>
          <p:cNvPr id="32" name="Rectangle 31">
            <a:extLst>
              <a:ext uri="{FF2B5EF4-FFF2-40B4-BE49-F238E27FC236}">
                <a16:creationId xmlns:a16="http://schemas.microsoft.com/office/drawing/2014/main" id="{BD0EE586-5A2E-449F-84EB-1BE3E706D624}"/>
              </a:ext>
            </a:extLst>
          </p:cNvPr>
          <p:cNvSpPr>
            <a:spLocks noGrp="1"/>
          </p:cNvSpPr>
          <p:nvPr/>
        </p:nvSpPr>
        <p:spPr>
          <a:xfrm>
            <a:off x="7033260" y="4008120"/>
            <a:ext cx="1905000" cy="518160"/>
          </a:xfrm>
          <a:prstGeom prst="rect">
            <a:avLst/>
          </a:prstGeom>
          <a:noFill/>
          <a:ln w="0">
            <a:noFill/>
          </a:ln>
        </p:spPr>
        <p:txBody>
          <a:bodyPr anchor="ctr"/>
          <a:lstStyle/>
          <a:p>
            <a:pPr defTabSz="731520">
              <a:defRPr sz="1800" b="1">
                <a:solidFill>
                  <a:srgbClr val="4A4F59"/>
                </a:solidFill>
              </a:defRPr>
            </a:pPr>
            <a:r>
              <a:rPr sz="1440" b="1">
                <a:solidFill>
                  <a:srgbClr val="4A4F59"/>
                </a:solidFill>
                <a:latin typeface="Calibri"/>
                <a:ea typeface="Calibri"/>
                <a:cs typeface="Calibri"/>
              </a:rPr>
              <a:t>Environmental safeguards</a:t>
            </a:r>
          </a:p>
        </p:txBody>
      </p:sp>
      <p:sp>
        <p:nvSpPr>
          <p:cNvPr id="33" name="Rectangle 32">
            <a:extLst>
              <a:ext uri="{FF2B5EF4-FFF2-40B4-BE49-F238E27FC236}">
                <a16:creationId xmlns:a16="http://schemas.microsoft.com/office/drawing/2014/main" id="{B2660595-44C9-4459-AFC4-97043EFAF651}"/>
              </a:ext>
            </a:extLst>
          </p:cNvPr>
          <p:cNvSpPr>
            <a:spLocks noGrp="1"/>
          </p:cNvSpPr>
          <p:nvPr/>
        </p:nvSpPr>
        <p:spPr>
          <a:xfrm>
            <a:off x="7033260" y="4495800"/>
            <a:ext cx="4267200" cy="320040"/>
          </a:xfrm>
          <a:prstGeom prst="rect">
            <a:avLst/>
          </a:prstGeom>
          <a:noFill/>
          <a:ln w="0">
            <a:noFill/>
          </a:ln>
        </p:spPr>
        <p:txBody>
          <a:bodyPr anchor="t"/>
          <a:lstStyle/>
          <a:p>
            <a:pPr defTabSz="731520">
              <a:defRPr sz="1500" b="0">
                <a:solidFill>
                  <a:srgbClr val="4A4F59"/>
                </a:solidFill>
              </a:defRPr>
            </a:pPr>
            <a:r>
              <a:rPr sz="1200">
                <a:solidFill>
                  <a:srgbClr val="4A4F59"/>
                </a:solidFill>
                <a:latin typeface="Calibri"/>
                <a:ea typeface="Calibri"/>
                <a:cs typeface="Calibri"/>
              </a:rPr>
              <a:t>refrigerant, blowing agent, end-of-life</a:t>
            </a:r>
          </a:p>
        </p:txBody>
      </p:sp>
      <p:sp>
        <p:nvSpPr>
          <p:cNvPr id="34" name="Rectangle: Rounded Corners 33">
            <a:extLst>
              <a:ext uri="{FF2B5EF4-FFF2-40B4-BE49-F238E27FC236}">
                <a16:creationId xmlns:a16="http://schemas.microsoft.com/office/drawing/2014/main" id="{B7BBE08B-C6BD-4ACE-A01A-9BAA6565EE90}"/>
              </a:ext>
            </a:extLst>
          </p:cNvPr>
          <p:cNvSpPr>
            <a:spLocks noGrp="1"/>
          </p:cNvSpPr>
          <p:nvPr/>
        </p:nvSpPr>
        <p:spPr>
          <a:xfrm>
            <a:off x="6438900" y="5189220"/>
            <a:ext cx="4724400" cy="777240"/>
          </a:xfrm>
          <a:prstGeom prst="roundRect">
            <a:avLst>
              <a:gd name="adj" fmla="val 7843"/>
            </a:avLst>
          </a:prstGeom>
          <a:solidFill>
            <a:srgbClr val="FFF3DF"/>
          </a:solidFill>
          <a:ln w="0">
            <a:noFill/>
          </a:ln>
        </p:spPr>
        <p:txBody>
          <a:bodyPr/>
          <a:lstStyle/>
          <a:p>
            <a:pPr defTabSz="731520"/>
            <a:endParaRPr lang="en-US" sz="1440">
              <a:solidFill>
                <a:srgbClr val="000000"/>
              </a:solidFill>
              <a:latin typeface="Calibri"/>
              <a:ea typeface="Calibri"/>
              <a:cs typeface="Calibri"/>
            </a:endParaRPr>
          </a:p>
        </p:txBody>
      </p:sp>
      <p:sp>
        <p:nvSpPr>
          <p:cNvPr id="35" name="Rectangle 34">
            <a:extLst>
              <a:ext uri="{FF2B5EF4-FFF2-40B4-BE49-F238E27FC236}">
                <a16:creationId xmlns:a16="http://schemas.microsoft.com/office/drawing/2014/main" id="{865EAFC7-B0C0-4B2E-834B-9ABA1E6E17B0}"/>
              </a:ext>
            </a:extLst>
          </p:cNvPr>
          <p:cNvSpPr>
            <a:spLocks noGrp="1"/>
          </p:cNvSpPr>
          <p:nvPr/>
        </p:nvSpPr>
        <p:spPr>
          <a:xfrm>
            <a:off x="6667500" y="5334000"/>
            <a:ext cx="4191000" cy="213360"/>
          </a:xfrm>
          <a:prstGeom prst="rect">
            <a:avLst/>
          </a:prstGeom>
          <a:noFill/>
          <a:ln w="0">
            <a:noFill/>
          </a:ln>
        </p:spPr>
        <p:txBody>
          <a:bodyPr anchor="t"/>
          <a:lstStyle/>
          <a:p>
            <a:pPr defTabSz="731520">
              <a:defRPr sz="1650" b="1">
                <a:solidFill>
                  <a:srgbClr val="F7941D"/>
                </a:solidFill>
              </a:defRPr>
            </a:pPr>
            <a:r>
              <a:rPr sz="1320" b="1">
                <a:solidFill>
                  <a:srgbClr val="F7941D"/>
                </a:solidFill>
                <a:latin typeface="Calibri"/>
                <a:ea typeface="Calibri"/>
                <a:cs typeface="Calibri"/>
              </a:rPr>
              <a:t>Design rule learned in practice</a:t>
            </a:r>
          </a:p>
        </p:txBody>
      </p:sp>
      <p:sp>
        <p:nvSpPr>
          <p:cNvPr id="36" name="Rectangle 35">
            <a:extLst>
              <a:ext uri="{FF2B5EF4-FFF2-40B4-BE49-F238E27FC236}">
                <a16:creationId xmlns:a16="http://schemas.microsoft.com/office/drawing/2014/main" id="{16D0ED75-7EB7-47BC-97F4-92E175252EF6}"/>
              </a:ext>
            </a:extLst>
          </p:cNvPr>
          <p:cNvSpPr>
            <a:spLocks noGrp="1"/>
          </p:cNvSpPr>
          <p:nvPr/>
        </p:nvSpPr>
        <p:spPr>
          <a:xfrm>
            <a:off x="6667500" y="5593080"/>
            <a:ext cx="4191000" cy="419100"/>
          </a:xfrm>
          <a:prstGeom prst="rect">
            <a:avLst/>
          </a:prstGeom>
          <a:noFill/>
          <a:ln w="0">
            <a:noFill/>
          </a:ln>
        </p:spPr>
        <p:txBody>
          <a:bodyPr anchor="t"/>
          <a:lstStyle/>
          <a:p>
            <a:pPr defTabSz="731520">
              <a:defRPr sz="1425" b="0">
                <a:solidFill>
                  <a:srgbClr val="4A4F59"/>
                </a:solidFill>
              </a:defRPr>
            </a:pPr>
            <a:r>
              <a:rPr sz="1140">
                <a:solidFill>
                  <a:srgbClr val="4A4F59"/>
                </a:solidFill>
                <a:latin typeface="Calibri"/>
                <a:ea typeface="Calibri"/>
                <a:cs typeface="Calibri"/>
              </a:rPr>
              <a:t>Ask for units, rated conditions and supporting uploads beside the claim—not in a separate document hunt.</a:t>
            </a:r>
          </a:p>
        </p:txBody>
      </p:sp>
      <p:pic>
        <p:nvPicPr>
          <p:cNvPr id="38" name="Picture 37">
            <a:extLst>
              <a:ext uri="{FF2B5EF4-FFF2-40B4-BE49-F238E27FC236}">
                <a16:creationId xmlns:a16="http://schemas.microsoft.com/office/drawing/2014/main" id="{06547DD3-B192-FBD7-0B80-7B73C88098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2985" y="331505"/>
            <a:ext cx="1644330" cy="512064"/>
          </a:xfrm>
          <a:prstGeom prst="rect">
            <a:avLst/>
          </a:prstGeom>
        </p:spPr>
      </p:pic>
    </p:spTree>
    <p:extLst>
      <p:ext uri="{BB962C8B-B14F-4D97-AF65-F5344CB8AC3E}">
        <p14:creationId xmlns:p14="http://schemas.microsoft.com/office/powerpoint/2010/main" val="1838429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FD9B560-6207-4613-BA49-08CCED1D64B5}"/>
              </a:ext>
            </a:extLst>
          </p:cNvPr>
          <p:cNvSpPr>
            <a:spLocks noGrp="1"/>
          </p:cNvSpPr>
          <p:nvPr/>
        </p:nvSpPr>
        <p:spPr>
          <a:xfrm>
            <a:off x="0" y="0"/>
            <a:ext cx="12192000" cy="1005840"/>
          </a:xfrm>
          <a:prstGeom prst="rect">
            <a:avLst/>
          </a:prstGeom>
          <a:solidFill>
            <a:srgbClr val="F2F3F3"/>
          </a:solidFill>
          <a:ln w="0">
            <a:noFill/>
          </a:ln>
        </p:spPr>
        <p:txBody>
          <a:bodyPr/>
          <a:lstStyle/>
          <a:p>
            <a:pPr defTabSz="731520"/>
            <a:endParaRPr lang="en-US" sz="1440">
              <a:solidFill>
                <a:srgbClr val="000000"/>
              </a:solidFill>
              <a:latin typeface="Calibri"/>
              <a:ea typeface="Calibri"/>
              <a:cs typeface="Calibri"/>
            </a:endParaRPr>
          </a:p>
        </p:txBody>
      </p:sp>
      <p:sp>
        <p:nvSpPr>
          <p:cNvPr id="2" name="Rectangle 1">
            <a:extLst>
              <a:ext uri="{FF2B5EF4-FFF2-40B4-BE49-F238E27FC236}">
                <a16:creationId xmlns:a16="http://schemas.microsoft.com/office/drawing/2014/main" id="{A8619C55-6467-4CB7-999E-CD3031AE0A1F}"/>
              </a:ext>
            </a:extLst>
          </p:cNvPr>
          <p:cNvSpPr>
            <a:spLocks noGrp="1"/>
          </p:cNvSpPr>
          <p:nvPr/>
        </p:nvSpPr>
        <p:spPr>
          <a:xfrm>
            <a:off x="777240" y="358140"/>
            <a:ext cx="8534400" cy="441960"/>
          </a:xfrm>
          <a:prstGeom prst="rect">
            <a:avLst/>
          </a:prstGeom>
          <a:noFill/>
          <a:ln w="0">
            <a:noFill/>
          </a:ln>
        </p:spPr>
        <p:txBody>
          <a:bodyPr anchor="t"/>
          <a:lstStyle/>
          <a:p>
            <a:pPr defTabSz="731520">
              <a:defRPr sz="3150" b="0">
                <a:solidFill>
                  <a:srgbClr val="F7941D"/>
                </a:solidFill>
              </a:defRPr>
            </a:pPr>
            <a:r>
              <a:rPr sz="2520">
                <a:solidFill>
                  <a:srgbClr val="F7941D"/>
                </a:solidFill>
                <a:latin typeface="Calibri"/>
                <a:ea typeface="Calibri"/>
                <a:cs typeface="Calibri"/>
              </a:rPr>
              <a:t>Real submissions exposed gaps between claims and evidence</a:t>
            </a:r>
          </a:p>
        </p:txBody>
      </p:sp>
      <p:sp>
        <p:nvSpPr>
          <p:cNvPr id="4" name="Rectangle 3">
            <a:extLst>
              <a:ext uri="{FF2B5EF4-FFF2-40B4-BE49-F238E27FC236}">
                <a16:creationId xmlns:a16="http://schemas.microsoft.com/office/drawing/2014/main" id="{FC782C07-D9ED-41A0-A484-5B847AA6DDA8}"/>
              </a:ext>
            </a:extLst>
          </p:cNvPr>
          <p:cNvSpPr>
            <a:spLocks noGrp="1"/>
          </p:cNvSpPr>
          <p:nvPr/>
        </p:nvSpPr>
        <p:spPr>
          <a:xfrm>
            <a:off x="11277600" y="6286500"/>
            <a:ext cx="320040" cy="182880"/>
          </a:xfrm>
          <a:prstGeom prst="rect">
            <a:avLst/>
          </a:prstGeom>
          <a:noFill/>
          <a:ln w="0">
            <a:noFill/>
          </a:ln>
        </p:spPr>
        <p:txBody>
          <a:bodyPr anchor="t"/>
          <a:lstStyle/>
          <a:p>
            <a:pPr algn="r" defTabSz="731520">
              <a:defRPr sz="1200" b="0">
                <a:solidFill>
                  <a:srgbClr val="4A4F59"/>
                </a:solidFill>
              </a:defRPr>
            </a:pPr>
            <a:r>
              <a:rPr sz="960">
                <a:solidFill>
                  <a:srgbClr val="4A4F59"/>
                </a:solidFill>
                <a:latin typeface="Calibri"/>
                <a:ea typeface="Calibri"/>
                <a:cs typeface="Calibri"/>
              </a:rPr>
              <a:t>5</a:t>
            </a:r>
          </a:p>
        </p:txBody>
      </p:sp>
      <p:pic>
        <p:nvPicPr>
          <p:cNvPr id="23" name="Picture 22"/>
          <p:cNvPicPr>
            <a:picLocks noChangeAspect="1"/>
          </p:cNvPicPr>
          <p:nvPr/>
        </p:nvPicPr>
        <p:blipFill>
          <a:blip r:embed="rId3"/>
          <a:srcRect l="19553" r="19553"/>
          <a:stretch>
            <a:fillRect/>
          </a:stretch>
        </p:blipFill>
        <p:spPr>
          <a:xfrm>
            <a:off x="762000" y="1432560"/>
            <a:ext cx="3962400" cy="4343400"/>
          </a:xfrm>
          <a:prstGeom prst="rect">
            <a:avLst/>
          </a:prstGeom>
        </p:spPr>
      </p:pic>
      <p:sp>
        <p:nvSpPr>
          <p:cNvPr id="6" name="Rectangle: Rounded Corners 5">
            <a:extLst>
              <a:ext uri="{FF2B5EF4-FFF2-40B4-BE49-F238E27FC236}">
                <a16:creationId xmlns:a16="http://schemas.microsoft.com/office/drawing/2014/main" id="{CD539435-DE0C-4258-BF2F-CC46A07B1BED}"/>
              </a:ext>
            </a:extLst>
          </p:cNvPr>
          <p:cNvSpPr>
            <a:spLocks noGrp="1"/>
          </p:cNvSpPr>
          <p:nvPr/>
        </p:nvSpPr>
        <p:spPr>
          <a:xfrm>
            <a:off x="5212080" y="1485900"/>
            <a:ext cx="6019800" cy="853440"/>
          </a:xfrm>
          <a:prstGeom prst="roundRect">
            <a:avLst>
              <a:gd name="adj" fmla="val 7143"/>
            </a:avLst>
          </a:prstGeom>
          <a:solidFill>
            <a:srgbClr val="E9F2F1"/>
          </a:solidFill>
          <a:ln w="0">
            <a:noFill/>
          </a:ln>
        </p:spPr>
        <p:txBody>
          <a:bodyPr/>
          <a:lstStyle/>
          <a:p>
            <a:pPr defTabSz="731520"/>
            <a:endParaRPr lang="en-US" sz="1440">
              <a:solidFill>
                <a:srgbClr val="000000"/>
              </a:solidFill>
              <a:latin typeface="Calibri"/>
              <a:ea typeface="Calibri"/>
              <a:cs typeface="Calibri"/>
            </a:endParaRPr>
          </a:p>
        </p:txBody>
      </p:sp>
      <p:sp>
        <p:nvSpPr>
          <p:cNvPr id="7" name="Rectangle 6">
            <a:extLst>
              <a:ext uri="{FF2B5EF4-FFF2-40B4-BE49-F238E27FC236}">
                <a16:creationId xmlns:a16="http://schemas.microsoft.com/office/drawing/2014/main" id="{CB9757C5-0859-4CCC-8DA8-C1292935402C}"/>
              </a:ext>
            </a:extLst>
          </p:cNvPr>
          <p:cNvSpPr>
            <a:spLocks noGrp="1"/>
          </p:cNvSpPr>
          <p:nvPr/>
        </p:nvSpPr>
        <p:spPr>
          <a:xfrm>
            <a:off x="5448300" y="1623060"/>
            <a:ext cx="1905000" cy="243840"/>
          </a:xfrm>
          <a:prstGeom prst="rect">
            <a:avLst/>
          </a:prstGeom>
          <a:noFill/>
          <a:ln w="0">
            <a:noFill/>
          </a:ln>
        </p:spPr>
        <p:txBody>
          <a:bodyPr anchor="t"/>
          <a:lstStyle/>
          <a:p>
            <a:pPr defTabSz="731520">
              <a:defRPr sz="1725" b="1">
                <a:solidFill>
                  <a:srgbClr val="17666A"/>
                </a:solidFill>
              </a:defRPr>
            </a:pPr>
            <a:r>
              <a:rPr sz="1380" b="1">
                <a:solidFill>
                  <a:srgbClr val="17666A"/>
                </a:solidFill>
                <a:latin typeface="Calibri"/>
                <a:ea typeface="Calibri"/>
                <a:cs typeface="Calibri"/>
              </a:rPr>
              <a:t>Model traceability</a:t>
            </a:r>
          </a:p>
        </p:txBody>
      </p:sp>
      <p:sp>
        <p:nvSpPr>
          <p:cNvPr id="8" name="Rectangle 7">
            <a:extLst>
              <a:ext uri="{FF2B5EF4-FFF2-40B4-BE49-F238E27FC236}">
                <a16:creationId xmlns:a16="http://schemas.microsoft.com/office/drawing/2014/main" id="{74E24015-23A7-4E83-8F10-E28CD57767DC}"/>
              </a:ext>
            </a:extLst>
          </p:cNvPr>
          <p:cNvSpPr>
            <a:spLocks noGrp="1"/>
          </p:cNvSpPr>
          <p:nvPr/>
        </p:nvSpPr>
        <p:spPr>
          <a:xfrm>
            <a:off x="7391400" y="1600200"/>
            <a:ext cx="3543300" cy="579120"/>
          </a:xfrm>
          <a:prstGeom prst="rect">
            <a:avLst/>
          </a:prstGeom>
          <a:noFill/>
          <a:ln w="0">
            <a:noFill/>
          </a:ln>
        </p:spPr>
        <p:txBody>
          <a:bodyPr anchor="t"/>
          <a:lstStyle/>
          <a:p>
            <a:pPr defTabSz="731520">
              <a:defRPr sz="1650" b="0">
                <a:solidFill>
                  <a:srgbClr val="4A4F59"/>
                </a:solidFill>
              </a:defRPr>
            </a:pPr>
            <a:r>
              <a:rPr sz="1320">
                <a:solidFill>
                  <a:srgbClr val="4A4F59"/>
                </a:solidFill>
                <a:latin typeface="Calibri"/>
                <a:ea typeface="Calibri"/>
                <a:cs typeface="Calibri"/>
              </a:rPr>
              <a:t>Do photos, datasheets, certificates and the proposed unit describe the same product?</a:t>
            </a:r>
          </a:p>
        </p:txBody>
      </p:sp>
      <p:sp>
        <p:nvSpPr>
          <p:cNvPr id="9" name="Rectangle: Rounded Corners 8">
            <a:extLst>
              <a:ext uri="{FF2B5EF4-FFF2-40B4-BE49-F238E27FC236}">
                <a16:creationId xmlns:a16="http://schemas.microsoft.com/office/drawing/2014/main" id="{7E17A2BC-6776-4130-B5A6-D2591F2CD876}"/>
              </a:ext>
            </a:extLst>
          </p:cNvPr>
          <p:cNvSpPr>
            <a:spLocks noGrp="1"/>
          </p:cNvSpPr>
          <p:nvPr/>
        </p:nvSpPr>
        <p:spPr>
          <a:xfrm>
            <a:off x="5212080" y="2529840"/>
            <a:ext cx="6019800" cy="853440"/>
          </a:xfrm>
          <a:prstGeom prst="roundRect">
            <a:avLst>
              <a:gd name="adj" fmla="val 7143"/>
            </a:avLst>
          </a:prstGeom>
          <a:solidFill>
            <a:srgbClr val="F6F0E9"/>
          </a:solidFill>
          <a:ln w="0">
            <a:noFill/>
          </a:ln>
        </p:spPr>
        <p:txBody>
          <a:bodyPr/>
          <a:lstStyle/>
          <a:p>
            <a:pPr defTabSz="731520"/>
            <a:endParaRPr lang="en-US" sz="1440">
              <a:solidFill>
                <a:srgbClr val="000000"/>
              </a:solidFill>
              <a:latin typeface="Calibri"/>
              <a:ea typeface="Calibri"/>
              <a:cs typeface="Calibri"/>
            </a:endParaRPr>
          </a:p>
        </p:txBody>
      </p:sp>
      <p:sp>
        <p:nvSpPr>
          <p:cNvPr id="10" name="Rectangle 9">
            <a:extLst>
              <a:ext uri="{FF2B5EF4-FFF2-40B4-BE49-F238E27FC236}">
                <a16:creationId xmlns:a16="http://schemas.microsoft.com/office/drawing/2014/main" id="{763B5B43-D104-48CB-9B6A-F3E9954AB499}"/>
              </a:ext>
            </a:extLst>
          </p:cNvPr>
          <p:cNvSpPr>
            <a:spLocks noGrp="1"/>
          </p:cNvSpPr>
          <p:nvPr/>
        </p:nvSpPr>
        <p:spPr>
          <a:xfrm>
            <a:off x="5448300" y="2667000"/>
            <a:ext cx="1905000" cy="243840"/>
          </a:xfrm>
          <a:prstGeom prst="rect">
            <a:avLst/>
          </a:prstGeom>
          <a:noFill/>
          <a:ln w="0">
            <a:noFill/>
          </a:ln>
        </p:spPr>
        <p:txBody>
          <a:bodyPr anchor="t"/>
          <a:lstStyle/>
          <a:p>
            <a:pPr defTabSz="731520">
              <a:defRPr sz="1725" b="1">
                <a:solidFill>
                  <a:srgbClr val="F7941D"/>
                </a:solidFill>
              </a:defRPr>
            </a:pPr>
            <a:r>
              <a:rPr sz="1380" b="1">
                <a:solidFill>
                  <a:srgbClr val="F7941D"/>
                </a:solidFill>
                <a:latin typeface="Calibri"/>
                <a:ea typeface="Calibri"/>
                <a:cs typeface="Calibri"/>
              </a:rPr>
              <a:t>Internal consistency</a:t>
            </a:r>
          </a:p>
        </p:txBody>
      </p:sp>
      <p:sp>
        <p:nvSpPr>
          <p:cNvPr id="11" name="Rectangle 10">
            <a:extLst>
              <a:ext uri="{FF2B5EF4-FFF2-40B4-BE49-F238E27FC236}">
                <a16:creationId xmlns:a16="http://schemas.microsoft.com/office/drawing/2014/main" id="{0166FBB2-5205-48D4-AAC5-20622D16AC13}"/>
              </a:ext>
            </a:extLst>
          </p:cNvPr>
          <p:cNvSpPr>
            <a:spLocks noGrp="1"/>
          </p:cNvSpPr>
          <p:nvPr/>
        </p:nvSpPr>
        <p:spPr>
          <a:xfrm>
            <a:off x="7391400" y="2644140"/>
            <a:ext cx="3543300" cy="579120"/>
          </a:xfrm>
          <a:prstGeom prst="rect">
            <a:avLst/>
          </a:prstGeom>
          <a:noFill/>
          <a:ln w="0">
            <a:noFill/>
          </a:ln>
        </p:spPr>
        <p:txBody>
          <a:bodyPr anchor="t"/>
          <a:lstStyle/>
          <a:p>
            <a:pPr defTabSz="731520">
              <a:defRPr sz="1650" b="0">
                <a:solidFill>
                  <a:srgbClr val="4A4F59"/>
                </a:solidFill>
              </a:defRPr>
            </a:pPr>
            <a:r>
              <a:rPr sz="1320">
                <a:solidFill>
                  <a:srgbClr val="4A4F59"/>
                </a:solidFill>
                <a:latin typeface="Calibri"/>
                <a:ea typeface="Calibri"/>
                <a:cs typeface="Calibri"/>
              </a:rPr>
              <a:t>Do dimensions, capacity, power and component claims agree across documents?</a:t>
            </a:r>
          </a:p>
        </p:txBody>
      </p:sp>
      <p:sp>
        <p:nvSpPr>
          <p:cNvPr id="12" name="Rectangle: Rounded Corners 11">
            <a:extLst>
              <a:ext uri="{FF2B5EF4-FFF2-40B4-BE49-F238E27FC236}">
                <a16:creationId xmlns:a16="http://schemas.microsoft.com/office/drawing/2014/main" id="{F11C7713-4931-4EAB-8F0C-7A6AE56C9D58}"/>
              </a:ext>
            </a:extLst>
          </p:cNvPr>
          <p:cNvSpPr>
            <a:spLocks noGrp="1"/>
          </p:cNvSpPr>
          <p:nvPr/>
        </p:nvSpPr>
        <p:spPr>
          <a:xfrm>
            <a:off x="5212080" y="3573780"/>
            <a:ext cx="6019800" cy="853440"/>
          </a:xfrm>
          <a:prstGeom prst="roundRect">
            <a:avLst>
              <a:gd name="adj" fmla="val 7143"/>
            </a:avLst>
          </a:prstGeom>
          <a:solidFill>
            <a:srgbClr val="E9F2F1"/>
          </a:solidFill>
          <a:ln w="0">
            <a:noFill/>
          </a:ln>
        </p:spPr>
        <p:txBody>
          <a:bodyPr/>
          <a:lstStyle/>
          <a:p>
            <a:pPr defTabSz="731520"/>
            <a:endParaRPr lang="en-US" sz="1440">
              <a:solidFill>
                <a:srgbClr val="000000"/>
              </a:solidFill>
              <a:latin typeface="Calibri"/>
              <a:ea typeface="Calibri"/>
              <a:cs typeface="Calibri"/>
            </a:endParaRPr>
          </a:p>
        </p:txBody>
      </p:sp>
      <p:sp>
        <p:nvSpPr>
          <p:cNvPr id="13" name="Rectangle 12">
            <a:extLst>
              <a:ext uri="{FF2B5EF4-FFF2-40B4-BE49-F238E27FC236}">
                <a16:creationId xmlns:a16="http://schemas.microsoft.com/office/drawing/2014/main" id="{D513ECC9-C53E-4EBD-8664-7F7C81257665}"/>
              </a:ext>
            </a:extLst>
          </p:cNvPr>
          <p:cNvSpPr>
            <a:spLocks noGrp="1"/>
          </p:cNvSpPr>
          <p:nvPr/>
        </p:nvSpPr>
        <p:spPr>
          <a:xfrm>
            <a:off x="5448300" y="3710940"/>
            <a:ext cx="1905000" cy="243840"/>
          </a:xfrm>
          <a:prstGeom prst="rect">
            <a:avLst/>
          </a:prstGeom>
          <a:noFill/>
          <a:ln w="0">
            <a:noFill/>
          </a:ln>
        </p:spPr>
        <p:txBody>
          <a:bodyPr anchor="t"/>
          <a:lstStyle/>
          <a:p>
            <a:pPr defTabSz="731520">
              <a:defRPr sz="1725" b="1">
                <a:solidFill>
                  <a:srgbClr val="17666A"/>
                </a:solidFill>
              </a:defRPr>
            </a:pPr>
            <a:r>
              <a:rPr sz="1380" b="1">
                <a:solidFill>
                  <a:srgbClr val="17666A"/>
                </a:solidFill>
                <a:latin typeface="Calibri"/>
                <a:ea typeface="Calibri"/>
                <a:cs typeface="Calibri"/>
              </a:rPr>
              <a:t>Rated conditions</a:t>
            </a:r>
          </a:p>
        </p:txBody>
      </p:sp>
      <p:sp>
        <p:nvSpPr>
          <p:cNvPr id="14" name="Rectangle 13">
            <a:extLst>
              <a:ext uri="{FF2B5EF4-FFF2-40B4-BE49-F238E27FC236}">
                <a16:creationId xmlns:a16="http://schemas.microsoft.com/office/drawing/2014/main" id="{F7A2EEEE-6D8F-4564-8861-924EB5EF4551}"/>
              </a:ext>
            </a:extLst>
          </p:cNvPr>
          <p:cNvSpPr>
            <a:spLocks noGrp="1"/>
          </p:cNvSpPr>
          <p:nvPr/>
        </p:nvSpPr>
        <p:spPr>
          <a:xfrm>
            <a:off x="7391400" y="3688080"/>
            <a:ext cx="3543300" cy="579120"/>
          </a:xfrm>
          <a:prstGeom prst="rect">
            <a:avLst/>
          </a:prstGeom>
          <a:noFill/>
          <a:ln w="0">
            <a:noFill/>
          </a:ln>
        </p:spPr>
        <p:txBody>
          <a:bodyPr anchor="t"/>
          <a:lstStyle/>
          <a:p>
            <a:pPr defTabSz="731520">
              <a:defRPr sz="1650" b="0">
                <a:solidFill>
                  <a:srgbClr val="4A4F59"/>
                </a:solidFill>
              </a:defRPr>
            </a:pPr>
            <a:r>
              <a:rPr sz="1320">
                <a:solidFill>
                  <a:srgbClr val="4A4F59"/>
                </a:solidFill>
                <a:latin typeface="Calibri"/>
                <a:ea typeface="Calibri"/>
                <a:cs typeface="Calibri"/>
              </a:rPr>
              <a:t>At what ambient temperature and operating state were claims determined?</a:t>
            </a:r>
          </a:p>
        </p:txBody>
      </p:sp>
      <p:sp>
        <p:nvSpPr>
          <p:cNvPr id="15" name="Rectangle: Rounded Corners 14">
            <a:extLst>
              <a:ext uri="{FF2B5EF4-FFF2-40B4-BE49-F238E27FC236}">
                <a16:creationId xmlns:a16="http://schemas.microsoft.com/office/drawing/2014/main" id="{FA109C8D-5816-497E-BFFF-1F8D5FCAB2B1}"/>
              </a:ext>
            </a:extLst>
          </p:cNvPr>
          <p:cNvSpPr>
            <a:spLocks noGrp="1"/>
          </p:cNvSpPr>
          <p:nvPr/>
        </p:nvSpPr>
        <p:spPr>
          <a:xfrm>
            <a:off x="5212080" y="4617720"/>
            <a:ext cx="6019800" cy="853440"/>
          </a:xfrm>
          <a:prstGeom prst="roundRect">
            <a:avLst>
              <a:gd name="adj" fmla="val 7143"/>
            </a:avLst>
          </a:prstGeom>
          <a:solidFill>
            <a:srgbClr val="F6F0E9"/>
          </a:solidFill>
          <a:ln w="0">
            <a:noFill/>
          </a:ln>
        </p:spPr>
        <p:txBody>
          <a:bodyPr/>
          <a:lstStyle/>
          <a:p>
            <a:pPr defTabSz="731520"/>
            <a:endParaRPr lang="en-US" sz="1440">
              <a:solidFill>
                <a:srgbClr val="000000"/>
              </a:solidFill>
              <a:latin typeface="Calibri"/>
              <a:ea typeface="Calibri"/>
              <a:cs typeface="Calibri"/>
            </a:endParaRPr>
          </a:p>
        </p:txBody>
      </p:sp>
      <p:sp>
        <p:nvSpPr>
          <p:cNvPr id="16" name="Rectangle 15">
            <a:extLst>
              <a:ext uri="{FF2B5EF4-FFF2-40B4-BE49-F238E27FC236}">
                <a16:creationId xmlns:a16="http://schemas.microsoft.com/office/drawing/2014/main" id="{5892EA7C-4890-407A-96EF-9867B7449D82}"/>
              </a:ext>
            </a:extLst>
          </p:cNvPr>
          <p:cNvSpPr>
            <a:spLocks noGrp="1"/>
          </p:cNvSpPr>
          <p:nvPr/>
        </p:nvSpPr>
        <p:spPr>
          <a:xfrm>
            <a:off x="5448300" y="4754880"/>
            <a:ext cx="1905000" cy="243840"/>
          </a:xfrm>
          <a:prstGeom prst="rect">
            <a:avLst/>
          </a:prstGeom>
          <a:noFill/>
          <a:ln w="0">
            <a:noFill/>
          </a:ln>
        </p:spPr>
        <p:txBody>
          <a:bodyPr anchor="t"/>
          <a:lstStyle/>
          <a:p>
            <a:pPr defTabSz="731520">
              <a:defRPr sz="1725" b="1">
                <a:solidFill>
                  <a:srgbClr val="F7941D"/>
                </a:solidFill>
              </a:defRPr>
            </a:pPr>
            <a:r>
              <a:rPr sz="1380" b="1">
                <a:solidFill>
                  <a:srgbClr val="F7941D"/>
                </a:solidFill>
                <a:latin typeface="Calibri"/>
                <a:ea typeface="Calibri"/>
                <a:cs typeface="Calibri"/>
              </a:rPr>
              <a:t>Evidence relevance</a:t>
            </a:r>
          </a:p>
        </p:txBody>
      </p:sp>
      <p:sp>
        <p:nvSpPr>
          <p:cNvPr id="17" name="Rectangle 16">
            <a:extLst>
              <a:ext uri="{FF2B5EF4-FFF2-40B4-BE49-F238E27FC236}">
                <a16:creationId xmlns:a16="http://schemas.microsoft.com/office/drawing/2014/main" id="{3D75F9A2-5A0A-4783-AC0B-42740561216E}"/>
              </a:ext>
            </a:extLst>
          </p:cNvPr>
          <p:cNvSpPr>
            <a:spLocks noGrp="1"/>
          </p:cNvSpPr>
          <p:nvPr/>
        </p:nvSpPr>
        <p:spPr>
          <a:xfrm>
            <a:off x="7391400" y="4732020"/>
            <a:ext cx="3543300" cy="579120"/>
          </a:xfrm>
          <a:prstGeom prst="rect">
            <a:avLst/>
          </a:prstGeom>
          <a:noFill/>
          <a:ln w="0">
            <a:noFill/>
          </a:ln>
        </p:spPr>
        <p:txBody>
          <a:bodyPr anchor="t"/>
          <a:lstStyle/>
          <a:p>
            <a:pPr defTabSz="731520">
              <a:defRPr sz="1650" b="0">
                <a:solidFill>
                  <a:srgbClr val="4A4F59"/>
                </a:solidFill>
              </a:defRPr>
            </a:pPr>
            <a:r>
              <a:rPr sz="1320">
                <a:solidFill>
                  <a:srgbClr val="4A4F59"/>
                </a:solidFill>
                <a:latin typeface="Calibri"/>
                <a:ea typeface="Calibri"/>
                <a:cs typeface="Calibri"/>
              </a:rPr>
              <a:t>Does a certificate substantiate the claim—or only a component, standard or calculation?</a:t>
            </a:r>
          </a:p>
        </p:txBody>
      </p:sp>
      <p:sp>
        <p:nvSpPr>
          <p:cNvPr id="18" name="Rectangle 17">
            <a:extLst>
              <a:ext uri="{FF2B5EF4-FFF2-40B4-BE49-F238E27FC236}">
                <a16:creationId xmlns:a16="http://schemas.microsoft.com/office/drawing/2014/main" id="{4A98B26B-8501-4368-B531-6CA3E7E95041}"/>
              </a:ext>
            </a:extLst>
          </p:cNvPr>
          <p:cNvSpPr>
            <a:spLocks noGrp="1"/>
          </p:cNvSpPr>
          <p:nvPr/>
        </p:nvSpPr>
        <p:spPr>
          <a:xfrm>
            <a:off x="5257800" y="5844540"/>
            <a:ext cx="5867400" cy="335280"/>
          </a:xfrm>
          <a:prstGeom prst="rect">
            <a:avLst/>
          </a:prstGeom>
          <a:noFill/>
          <a:ln w="0">
            <a:noFill/>
          </a:ln>
        </p:spPr>
        <p:txBody>
          <a:bodyPr anchor="t"/>
          <a:lstStyle/>
          <a:p>
            <a:pPr algn="ctr" defTabSz="731520">
              <a:defRPr sz="1800" b="1">
                <a:solidFill>
                  <a:srgbClr val="4A4F59"/>
                </a:solidFill>
              </a:defRPr>
            </a:pPr>
            <a:r>
              <a:rPr sz="1440" b="1">
                <a:solidFill>
                  <a:srgbClr val="4A4F59"/>
                </a:solidFill>
                <a:latin typeface="Calibri"/>
                <a:ea typeface="Calibri"/>
                <a:cs typeface="Calibri"/>
              </a:rPr>
              <a:t>These gaps led to clarification rounds—and strengthened the form and guidance.</a:t>
            </a:r>
          </a:p>
        </p:txBody>
      </p:sp>
      <p:pic>
        <p:nvPicPr>
          <p:cNvPr id="5" name="Picture 4">
            <a:extLst>
              <a:ext uri="{FF2B5EF4-FFF2-40B4-BE49-F238E27FC236}">
                <a16:creationId xmlns:a16="http://schemas.microsoft.com/office/drawing/2014/main" id="{91149AC4-70E6-3303-923B-01A294B441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2985" y="331505"/>
            <a:ext cx="1644330" cy="512064"/>
          </a:xfrm>
          <a:prstGeom prst="rect">
            <a:avLst/>
          </a:prstGeom>
        </p:spPr>
      </p:pic>
    </p:spTree>
    <p:extLst>
      <p:ext uri="{BB962C8B-B14F-4D97-AF65-F5344CB8AC3E}">
        <p14:creationId xmlns:p14="http://schemas.microsoft.com/office/powerpoint/2010/main" val="1787486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A03EF5D-443D-4141-9F0B-BFBC80BE4D9C}"/>
              </a:ext>
            </a:extLst>
          </p:cNvPr>
          <p:cNvSpPr>
            <a:spLocks noGrp="1"/>
          </p:cNvSpPr>
          <p:nvPr/>
        </p:nvSpPr>
        <p:spPr>
          <a:xfrm>
            <a:off x="0" y="0"/>
            <a:ext cx="12192000" cy="1005840"/>
          </a:xfrm>
          <a:prstGeom prst="rect">
            <a:avLst/>
          </a:prstGeom>
          <a:solidFill>
            <a:srgbClr val="F2F3F3"/>
          </a:solidFill>
          <a:ln w="0">
            <a:noFill/>
          </a:ln>
        </p:spPr>
        <p:txBody>
          <a:bodyPr/>
          <a:lstStyle/>
          <a:p>
            <a:pPr defTabSz="731520"/>
            <a:endParaRPr lang="en-US" sz="1440">
              <a:solidFill>
                <a:srgbClr val="000000"/>
              </a:solidFill>
              <a:latin typeface="Calibri"/>
              <a:ea typeface="Calibri"/>
              <a:cs typeface="Calibri"/>
            </a:endParaRPr>
          </a:p>
        </p:txBody>
      </p:sp>
      <p:sp>
        <p:nvSpPr>
          <p:cNvPr id="2" name="Rectangle 1">
            <a:extLst>
              <a:ext uri="{FF2B5EF4-FFF2-40B4-BE49-F238E27FC236}">
                <a16:creationId xmlns:a16="http://schemas.microsoft.com/office/drawing/2014/main" id="{C40B8111-66C1-451E-A5B8-78DCEA553B5E}"/>
              </a:ext>
            </a:extLst>
          </p:cNvPr>
          <p:cNvSpPr>
            <a:spLocks noGrp="1"/>
          </p:cNvSpPr>
          <p:nvPr/>
        </p:nvSpPr>
        <p:spPr>
          <a:xfrm>
            <a:off x="777240" y="358140"/>
            <a:ext cx="8534400" cy="441960"/>
          </a:xfrm>
          <a:prstGeom prst="rect">
            <a:avLst/>
          </a:prstGeom>
          <a:noFill/>
          <a:ln w="0">
            <a:noFill/>
          </a:ln>
        </p:spPr>
        <p:txBody>
          <a:bodyPr anchor="t"/>
          <a:lstStyle/>
          <a:p>
            <a:pPr defTabSz="731520">
              <a:defRPr sz="3150" b="0">
                <a:solidFill>
                  <a:srgbClr val="F7941D"/>
                </a:solidFill>
              </a:defRPr>
            </a:pPr>
            <a:r>
              <a:rPr sz="2520">
                <a:solidFill>
                  <a:srgbClr val="F7941D"/>
                </a:solidFill>
                <a:latin typeface="Calibri"/>
                <a:ea typeface="Calibri"/>
                <a:cs typeface="Calibri"/>
              </a:rPr>
              <a:t>Field tests connect declared performance to installed reality</a:t>
            </a:r>
          </a:p>
        </p:txBody>
      </p:sp>
      <p:sp>
        <p:nvSpPr>
          <p:cNvPr id="4" name="Rectangle 3">
            <a:extLst>
              <a:ext uri="{FF2B5EF4-FFF2-40B4-BE49-F238E27FC236}">
                <a16:creationId xmlns:a16="http://schemas.microsoft.com/office/drawing/2014/main" id="{D144EAA2-F357-42F6-A4E3-1CC73ADF25C9}"/>
              </a:ext>
            </a:extLst>
          </p:cNvPr>
          <p:cNvSpPr>
            <a:spLocks noGrp="1"/>
          </p:cNvSpPr>
          <p:nvPr/>
        </p:nvSpPr>
        <p:spPr>
          <a:xfrm>
            <a:off x="11277600" y="6286500"/>
            <a:ext cx="320040" cy="182880"/>
          </a:xfrm>
          <a:prstGeom prst="rect">
            <a:avLst/>
          </a:prstGeom>
          <a:noFill/>
          <a:ln w="0">
            <a:noFill/>
          </a:ln>
        </p:spPr>
        <p:txBody>
          <a:bodyPr anchor="t"/>
          <a:lstStyle/>
          <a:p>
            <a:pPr algn="r" defTabSz="731520">
              <a:defRPr sz="1200" b="0">
                <a:solidFill>
                  <a:srgbClr val="4A4F59"/>
                </a:solidFill>
              </a:defRPr>
            </a:pPr>
            <a:r>
              <a:rPr sz="960">
                <a:solidFill>
                  <a:srgbClr val="4A4F59"/>
                </a:solidFill>
                <a:latin typeface="Calibri"/>
                <a:ea typeface="Calibri"/>
                <a:cs typeface="Calibri"/>
              </a:rPr>
              <a:t>6</a:t>
            </a:r>
          </a:p>
        </p:txBody>
      </p:sp>
      <p:sp>
        <p:nvSpPr>
          <p:cNvPr id="5" name="Rectangle 4">
            <a:extLst>
              <a:ext uri="{FF2B5EF4-FFF2-40B4-BE49-F238E27FC236}">
                <a16:creationId xmlns:a16="http://schemas.microsoft.com/office/drawing/2014/main" id="{3A331341-19A5-48FC-B9DE-CB036F2FE7A1}"/>
              </a:ext>
            </a:extLst>
          </p:cNvPr>
          <p:cNvSpPr>
            <a:spLocks noGrp="1"/>
          </p:cNvSpPr>
          <p:nvPr/>
        </p:nvSpPr>
        <p:spPr>
          <a:xfrm>
            <a:off x="952500" y="1371600"/>
            <a:ext cx="3962400" cy="320040"/>
          </a:xfrm>
          <a:prstGeom prst="rect">
            <a:avLst/>
          </a:prstGeom>
          <a:noFill/>
          <a:ln w="0">
            <a:noFill/>
          </a:ln>
        </p:spPr>
        <p:txBody>
          <a:bodyPr anchor="t"/>
          <a:lstStyle/>
          <a:p>
            <a:pPr algn="ctr" defTabSz="731520">
              <a:defRPr sz="1725" b="1">
                <a:solidFill>
                  <a:srgbClr val="318B8F"/>
                </a:solidFill>
              </a:defRPr>
            </a:pPr>
            <a:r>
              <a:rPr sz="1380" b="1" dirty="0">
                <a:solidFill>
                  <a:srgbClr val="318B8F"/>
                </a:solidFill>
                <a:latin typeface="Calibri"/>
                <a:ea typeface="Calibri"/>
                <a:cs typeface="Calibri"/>
              </a:rPr>
              <a:t>DOCUMENT REVIEW</a:t>
            </a:r>
          </a:p>
        </p:txBody>
      </p:sp>
      <p:sp>
        <p:nvSpPr>
          <p:cNvPr id="6" name="Rectangle 5">
            <a:extLst>
              <a:ext uri="{FF2B5EF4-FFF2-40B4-BE49-F238E27FC236}">
                <a16:creationId xmlns:a16="http://schemas.microsoft.com/office/drawing/2014/main" id="{22BAEBF4-24C9-4C2B-A2E1-FC70EBFD2C5F}"/>
              </a:ext>
            </a:extLst>
          </p:cNvPr>
          <p:cNvSpPr>
            <a:spLocks noGrp="1"/>
          </p:cNvSpPr>
          <p:nvPr/>
        </p:nvSpPr>
        <p:spPr>
          <a:xfrm>
            <a:off x="7277100" y="1371600"/>
            <a:ext cx="3962400" cy="320040"/>
          </a:xfrm>
          <a:prstGeom prst="rect">
            <a:avLst/>
          </a:prstGeom>
          <a:noFill/>
          <a:ln w="0">
            <a:noFill/>
          </a:ln>
        </p:spPr>
        <p:txBody>
          <a:bodyPr anchor="t"/>
          <a:lstStyle/>
          <a:p>
            <a:pPr algn="ctr" defTabSz="731520">
              <a:defRPr sz="1725" b="1">
                <a:solidFill>
                  <a:srgbClr val="4B8B63"/>
                </a:solidFill>
              </a:defRPr>
            </a:pPr>
            <a:r>
              <a:rPr sz="1380" b="1" dirty="0">
                <a:solidFill>
                  <a:srgbClr val="318B8F"/>
                </a:solidFill>
                <a:latin typeface="Calibri"/>
                <a:ea typeface="Calibri"/>
                <a:cs typeface="Calibri"/>
              </a:rPr>
              <a:t>FIELD PERFORMANCE</a:t>
            </a:r>
          </a:p>
        </p:txBody>
      </p:sp>
      <p:sp>
        <p:nvSpPr>
          <p:cNvPr id="7" name="Rectangle: Rounded Corners 6">
            <a:extLst>
              <a:ext uri="{FF2B5EF4-FFF2-40B4-BE49-F238E27FC236}">
                <a16:creationId xmlns:a16="http://schemas.microsoft.com/office/drawing/2014/main" id="{864E975D-BC8F-43D4-B3D2-2E69CED820EB}"/>
              </a:ext>
            </a:extLst>
          </p:cNvPr>
          <p:cNvSpPr>
            <a:spLocks noGrp="1"/>
          </p:cNvSpPr>
          <p:nvPr/>
        </p:nvSpPr>
        <p:spPr>
          <a:xfrm>
            <a:off x="800100" y="1844040"/>
            <a:ext cx="4267200" cy="3200400"/>
          </a:xfrm>
          <a:prstGeom prst="roundRect">
            <a:avLst>
              <a:gd name="adj" fmla="val 1905"/>
            </a:avLst>
          </a:prstGeom>
          <a:solidFill>
            <a:srgbClr val="E9F2F1"/>
          </a:solidFill>
          <a:ln w="0">
            <a:noFill/>
          </a:ln>
        </p:spPr>
        <p:txBody>
          <a:bodyPr/>
          <a:lstStyle/>
          <a:p>
            <a:pPr defTabSz="731520"/>
            <a:endParaRPr lang="en-US" sz="1440">
              <a:solidFill>
                <a:srgbClr val="000000"/>
              </a:solidFill>
              <a:latin typeface="Calibri"/>
              <a:ea typeface="Calibri"/>
              <a:cs typeface="Calibri"/>
            </a:endParaRPr>
          </a:p>
        </p:txBody>
      </p:sp>
      <p:sp>
        <p:nvSpPr>
          <p:cNvPr id="8" name="Rectangle 7">
            <a:extLst>
              <a:ext uri="{FF2B5EF4-FFF2-40B4-BE49-F238E27FC236}">
                <a16:creationId xmlns:a16="http://schemas.microsoft.com/office/drawing/2014/main" id="{33684A06-9E24-413A-8242-B219BA2D16F7}"/>
              </a:ext>
            </a:extLst>
          </p:cNvPr>
          <p:cNvSpPr>
            <a:spLocks noGrp="1"/>
          </p:cNvSpPr>
          <p:nvPr/>
        </p:nvSpPr>
        <p:spPr>
          <a:xfrm>
            <a:off x="1143000" y="2110740"/>
            <a:ext cx="3581400" cy="381000"/>
          </a:xfrm>
          <a:prstGeom prst="rect">
            <a:avLst/>
          </a:prstGeom>
          <a:noFill/>
          <a:ln w="0">
            <a:noFill/>
          </a:ln>
        </p:spPr>
        <p:txBody>
          <a:bodyPr anchor="t"/>
          <a:lstStyle/>
          <a:p>
            <a:pPr algn="ctr" defTabSz="731520">
              <a:defRPr sz="2550" b="1">
                <a:solidFill>
                  <a:srgbClr val="17666A"/>
                </a:solidFill>
              </a:defRPr>
            </a:pPr>
            <a:r>
              <a:rPr sz="2040" b="1" dirty="0">
                <a:solidFill>
                  <a:srgbClr val="17666A"/>
                </a:solidFill>
                <a:latin typeface="Calibri"/>
                <a:ea typeface="Calibri"/>
                <a:cs typeface="Calibri"/>
              </a:rPr>
              <a:t>What should be true</a:t>
            </a:r>
          </a:p>
        </p:txBody>
      </p:sp>
      <p:sp>
        <p:nvSpPr>
          <p:cNvPr id="9" name="Rectangle 8">
            <a:extLst>
              <a:ext uri="{FF2B5EF4-FFF2-40B4-BE49-F238E27FC236}">
                <a16:creationId xmlns:a16="http://schemas.microsoft.com/office/drawing/2014/main" id="{E8B8529E-41E4-44A2-B06F-A4842F4C2628}"/>
              </a:ext>
            </a:extLst>
          </p:cNvPr>
          <p:cNvSpPr>
            <a:spLocks noGrp="1"/>
          </p:cNvSpPr>
          <p:nvPr/>
        </p:nvSpPr>
        <p:spPr>
          <a:xfrm>
            <a:off x="1181100" y="2766060"/>
            <a:ext cx="228600" cy="441960"/>
          </a:xfrm>
          <a:prstGeom prst="rect">
            <a:avLst/>
          </a:prstGeom>
          <a:noFill/>
          <a:ln w="0">
            <a:noFill/>
          </a:ln>
        </p:spPr>
        <p:txBody>
          <a:bodyPr anchor="t"/>
          <a:lstStyle/>
          <a:p>
            <a:pPr defTabSz="731520">
              <a:defRPr sz="1875" b="1">
                <a:solidFill>
                  <a:srgbClr val="4A4F59"/>
                </a:solidFill>
              </a:defRPr>
            </a:pPr>
            <a:r>
              <a:rPr sz="1500" b="1">
                <a:solidFill>
                  <a:srgbClr val="4A4F59"/>
                </a:solidFill>
                <a:latin typeface="Calibri"/>
                <a:ea typeface="Calibri"/>
                <a:cs typeface="Calibri"/>
              </a:rPr>
              <a:t>▪</a:t>
            </a:r>
          </a:p>
        </p:txBody>
      </p:sp>
      <p:sp>
        <p:nvSpPr>
          <p:cNvPr id="10" name="Rectangle 9">
            <a:extLst>
              <a:ext uri="{FF2B5EF4-FFF2-40B4-BE49-F238E27FC236}">
                <a16:creationId xmlns:a16="http://schemas.microsoft.com/office/drawing/2014/main" id="{CC196FF4-5C8A-4C12-9D4A-4B8230C4C25F}"/>
              </a:ext>
            </a:extLst>
          </p:cNvPr>
          <p:cNvSpPr>
            <a:spLocks noGrp="1"/>
          </p:cNvSpPr>
          <p:nvPr/>
        </p:nvSpPr>
        <p:spPr>
          <a:xfrm>
            <a:off x="1470660" y="2766060"/>
            <a:ext cx="3215640" cy="44196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Declared temperature range and rated climate</a:t>
            </a:r>
          </a:p>
        </p:txBody>
      </p:sp>
      <p:sp>
        <p:nvSpPr>
          <p:cNvPr id="11" name="Rectangle 10">
            <a:extLst>
              <a:ext uri="{FF2B5EF4-FFF2-40B4-BE49-F238E27FC236}">
                <a16:creationId xmlns:a16="http://schemas.microsoft.com/office/drawing/2014/main" id="{20F89546-6FBE-48E5-9735-A932ADC37719}"/>
              </a:ext>
            </a:extLst>
          </p:cNvPr>
          <p:cNvSpPr>
            <a:spLocks noGrp="1"/>
          </p:cNvSpPr>
          <p:nvPr/>
        </p:nvSpPr>
        <p:spPr>
          <a:xfrm>
            <a:off x="1181100" y="3421380"/>
            <a:ext cx="228600" cy="441960"/>
          </a:xfrm>
          <a:prstGeom prst="rect">
            <a:avLst/>
          </a:prstGeom>
          <a:noFill/>
          <a:ln w="0">
            <a:noFill/>
          </a:ln>
        </p:spPr>
        <p:txBody>
          <a:bodyPr anchor="t"/>
          <a:lstStyle/>
          <a:p>
            <a:pPr defTabSz="731520">
              <a:defRPr sz="1875" b="1">
                <a:solidFill>
                  <a:srgbClr val="4A4F59"/>
                </a:solidFill>
              </a:defRPr>
            </a:pPr>
            <a:r>
              <a:rPr sz="1500" b="1">
                <a:solidFill>
                  <a:srgbClr val="4A4F59"/>
                </a:solidFill>
                <a:latin typeface="Calibri"/>
                <a:ea typeface="Calibri"/>
                <a:cs typeface="Calibri"/>
              </a:rPr>
              <a:t>▪</a:t>
            </a:r>
          </a:p>
        </p:txBody>
      </p:sp>
      <p:sp>
        <p:nvSpPr>
          <p:cNvPr id="12" name="Rectangle 11">
            <a:extLst>
              <a:ext uri="{FF2B5EF4-FFF2-40B4-BE49-F238E27FC236}">
                <a16:creationId xmlns:a16="http://schemas.microsoft.com/office/drawing/2014/main" id="{712EC3DC-BA1D-40E7-8508-A3D8CAF3710A}"/>
              </a:ext>
            </a:extLst>
          </p:cNvPr>
          <p:cNvSpPr>
            <a:spLocks noGrp="1"/>
          </p:cNvSpPr>
          <p:nvPr/>
        </p:nvSpPr>
        <p:spPr>
          <a:xfrm>
            <a:off x="1470660" y="3421380"/>
            <a:ext cx="3215640" cy="44196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Cooling and energy performance claims</a:t>
            </a:r>
          </a:p>
        </p:txBody>
      </p:sp>
      <p:sp>
        <p:nvSpPr>
          <p:cNvPr id="13" name="Rectangle 12">
            <a:extLst>
              <a:ext uri="{FF2B5EF4-FFF2-40B4-BE49-F238E27FC236}">
                <a16:creationId xmlns:a16="http://schemas.microsoft.com/office/drawing/2014/main" id="{FB75DF9D-902D-4ED9-82B8-F19D7C52B530}"/>
              </a:ext>
            </a:extLst>
          </p:cNvPr>
          <p:cNvSpPr>
            <a:spLocks noGrp="1"/>
          </p:cNvSpPr>
          <p:nvPr/>
        </p:nvSpPr>
        <p:spPr>
          <a:xfrm>
            <a:off x="1181100" y="4076700"/>
            <a:ext cx="228600" cy="533400"/>
          </a:xfrm>
          <a:prstGeom prst="rect">
            <a:avLst/>
          </a:prstGeom>
          <a:noFill/>
          <a:ln w="0">
            <a:noFill/>
          </a:ln>
        </p:spPr>
        <p:txBody>
          <a:bodyPr anchor="t"/>
          <a:lstStyle/>
          <a:p>
            <a:pPr defTabSz="731520">
              <a:defRPr sz="1875" b="1">
                <a:solidFill>
                  <a:srgbClr val="4A4F59"/>
                </a:solidFill>
              </a:defRPr>
            </a:pPr>
            <a:r>
              <a:rPr sz="1500" b="1">
                <a:solidFill>
                  <a:srgbClr val="4A4F59"/>
                </a:solidFill>
                <a:latin typeface="Calibri"/>
                <a:ea typeface="Calibri"/>
                <a:cs typeface="Calibri"/>
              </a:rPr>
              <a:t>▪</a:t>
            </a:r>
          </a:p>
        </p:txBody>
      </p:sp>
      <p:sp>
        <p:nvSpPr>
          <p:cNvPr id="14" name="Rectangle 13">
            <a:extLst>
              <a:ext uri="{FF2B5EF4-FFF2-40B4-BE49-F238E27FC236}">
                <a16:creationId xmlns:a16="http://schemas.microsoft.com/office/drawing/2014/main" id="{0A471B63-63F9-40DD-B358-C15BA7DFE110}"/>
              </a:ext>
            </a:extLst>
          </p:cNvPr>
          <p:cNvSpPr>
            <a:spLocks noGrp="1"/>
          </p:cNvSpPr>
          <p:nvPr/>
        </p:nvSpPr>
        <p:spPr>
          <a:xfrm>
            <a:off x="1470660" y="4076700"/>
            <a:ext cx="3215640" cy="53340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System configuration, controls and safeguards</a:t>
            </a:r>
          </a:p>
        </p:txBody>
      </p:sp>
      <p:sp>
        <p:nvSpPr>
          <p:cNvPr id="15" name="Rectangle: Rounded Corners 14">
            <a:extLst>
              <a:ext uri="{FF2B5EF4-FFF2-40B4-BE49-F238E27FC236}">
                <a16:creationId xmlns:a16="http://schemas.microsoft.com/office/drawing/2014/main" id="{160A571C-6DCC-4453-B290-13FDB61FED20}"/>
              </a:ext>
            </a:extLst>
          </p:cNvPr>
          <p:cNvSpPr>
            <a:spLocks noGrp="1"/>
          </p:cNvSpPr>
          <p:nvPr/>
        </p:nvSpPr>
        <p:spPr>
          <a:xfrm>
            <a:off x="7124700" y="1844040"/>
            <a:ext cx="4267200" cy="3200400"/>
          </a:xfrm>
          <a:prstGeom prst="roundRect">
            <a:avLst>
              <a:gd name="adj" fmla="val 1905"/>
            </a:avLst>
          </a:prstGeom>
          <a:solidFill>
            <a:srgbClr val="E9F2F1"/>
          </a:solidFill>
          <a:ln w="0">
            <a:noFill/>
          </a:ln>
        </p:spPr>
        <p:txBody>
          <a:bodyPr/>
          <a:lstStyle/>
          <a:p>
            <a:pPr defTabSz="731520"/>
            <a:endParaRPr lang="en-US" sz="1440">
              <a:solidFill>
                <a:srgbClr val="000000"/>
              </a:solidFill>
              <a:latin typeface="Calibri"/>
              <a:ea typeface="Calibri"/>
              <a:cs typeface="Calibri"/>
            </a:endParaRPr>
          </a:p>
        </p:txBody>
      </p:sp>
      <p:sp>
        <p:nvSpPr>
          <p:cNvPr id="16" name="Rectangle 15">
            <a:extLst>
              <a:ext uri="{FF2B5EF4-FFF2-40B4-BE49-F238E27FC236}">
                <a16:creationId xmlns:a16="http://schemas.microsoft.com/office/drawing/2014/main" id="{D9EC5578-FF86-42D6-A13C-694BE641AFFD}"/>
              </a:ext>
            </a:extLst>
          </p:cNvPr>
          <p:cNvSpPr>
            <a:spLocks noGrp="1"/>
          </p:cNvSpPr>
          <p:nvPr/>
        </p:nvSpPr>
        <p:spPr>
          <a:xfrm>
            <a:off x="7467600" y="2110740"/>
            <a:ext cx="3581400" cy="381000"/>
          </a:xfrm>
          <a:prstGeom prst="rect">
            <a:avLst/>
          </a:prstGeom>
          <a:noFill/>
          <a:ln w="0">
            <a:noFill/>
          </a:ln>
        </p:spPr>
        <p:txBody>
          <a:bodyPr anchor="t"/>
          <a:lstStyle/>
          <a:p>
            <a:pPr algn="ctr" defTabSz="731520">
              <a:defRPr sz="2550" b="1">
                <a:solidFill>
                  <a:srgbClr val="4B8B63"/>
                </a:solidFill>
              </a:defRPr>
            </a:pPr>
            <a:r>
              <a:rPr sz="2040" b="1" dirty="0">
                <a:solidFill>
                  <a:srgbClr val="17666A"/>
                </a:solidFill>
                <a:latin typeface="Calibri"/>
                <a:ea typeface="Calibri"/>
                <a:cs typeface="Calibri"/>
              </a:rPr>
              <a:t>What happens on site</a:t>
            </a:r>
          </a:p>
        </p:txBody>
      </p:sp>
      <p:sp>
        <p:nvSpPr>
          <p:cNvPr id="17" name="Rectangle 16">
            <a:extLst>
              <a:ext uri="{FF2B5EF4-FFF2-40B4-BE49-F238E27FC236}">
                <a16:creationId xmlns:a16="http://schemas.microsoft.com/office/drawing/2014/main" id="{C103ACF7-E10D-41AA-A68C-68F1A83FF5EB}"/>
              </a:ext>
            </a:extLst>
          </p:cNvPr>
          <p:cNvSpPr>
            <a:spLocks noGrp="1"/>
          </p:cNvSpPr>
          <p:nvPr/>
        </p:nvSpPr>
        <p:spPr>
          <a:xfrm>
            <a:off x="7505700" y="2766060"/>
            <a:ext cx="228600" cy="441960"/>
          </a:xfrm>
          <a:prstGeom prst="rect">
            <a:avLst/>
          </a:prstGeom>
          <a:noFill/>
          <a:ln w="0">
            <a:noFill/>
          </a:ln>
        </p:spPr>
        <p:txBody>
          <a:bodyPr anchor="t"/>
          <a:lstStyle/>
          <a:p>
            <a:pPr defTabSz="731520">
              <a:defRPr sz="1875" b="1">
                <a:solidFill>
                  <a:srgbClr val="4A4F59"/>
                </a:solidFill>
              </a:defRPr>
            </a:pPr>
            <a:r>
              <a:rPr sz="1500" b="1">
                <a:solidFill>
                  <a:srgbClr val="4A4F59"/>
                </a:solidFill>
                <a:latin typeface="Calibri"/>
                <a:ea typeface="Calibri"/>
                <a:cs typeface="Calibri"/>
              </a:rPr>
              <a:t>▪</a:t>
            </a:r>
          </a:p>
        </p:txBody>
      </p:sp>
      <p:sp>
        <p:nvSpPr>
          <p:cNvPr id="18" name="Rectangle 17">
            <a:extLst>
              <a:ext uri="{FF2B5EF4-FFF2-40B4-BE49-F238E27FC236}">
                <a16:creationId xmlns:a16="http://schemas.microsoft.com/office/drawing/2014/main" id="{FC6F022A-E364-4A05-BA98-6450F7C42FB9}"/>
              </a:ext>
            </a:extLst>
          </p:cNvPr>
          <p:cNvSpPr>
            <a:spLocks noGrp="1"/>
          </p:cNvSpPr>
          <p:nvPr/>
        </p:nvSpPr>
        <p:spPr>
          <a:xfrm>
            <a:off x="7795260" y="2766060"/>
            <a:ext cx="3215640" cy="44196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Commission correctly and identify setup issues</a:t>
            </a:r>
          </a:p>
        </p:txBody>
      </p:sp>
      <p:sp>
        <p:nvSpPr>
          <p:cNvPr id="19" name="Rectangle 18">
            <a:extLst>
              <a:ext uri="{FF2B5EF4-FFF2-40B4-BE49-F238E27FC236}">
                <a16:creationId xmlns:a16="http://schemas.microsoft.com/office/drawing/2014/main" id="{5726F1B8-AB32-4E60-954B-1FC20AB40F3F}"/>
              </a:ext>
            </a:extLst>
          </p:cNvPr>
          <p:cNvSpPr>
            <a:spLocks noGrp="1"/>
          </p:cNvSpPr>
          <p:nvPr/>
        </p:nvSpPr>
        <p:spPr>
          <a:xfrm>
            <a:off x="7505700" y="3421380"/>
            <a:ext cx="228600" cy="441960"/>
          </a:xfrm>
          <a:prstGeom prst="rect">
            <a:avLst/>
          </a:prstGeom>
          <a:noFill/>
          <a:ln w="0">
            <a:noFill/>
          </a:ln>
        </p:spPr>
        <p:txBody>
          <a:bodyPr anchor="t"/>
          <a:lstStyle/>
          <a:p>
            <a:pPr defTabSz="731520">
              <a:defRPr sz="1875" b="1">
                <a:solidFill>
                  <a:srgbClr val="4A4F59"/>
                </a:solidFill>
              </a:defRPr>
            </a:pPr>
            <a:r>
              <a:rPr sz="1500" b="1">
                <a:solidFill>
                  <a:srgbClr val="4A4F59"/>
                </a:solidFill>
                <a:latin typeface="Calibri"/>
                <a:ea typeface="Calibri"/>
                <a:cs typeface="Calibri"/>
              </a:rPr>
              <a:t>▪</a:t>
            </a:r>
          </a:p>
        </p:txBody>
      </p:sp>
      <p:sp>
        <p:nvSpPr>
          <p:cNvPr id="20" name="Rectangle 19">
            <a:extLst>
              <a:ext uri="{FF2B5EF4-FFF2-40B4-BE49-F238E27FC236}">
                <a16:creationId xmlns:a16="http://schemas.microsoft.com/office/drawing/2014/main" id="{64D93370-790E-4196-91B3-55DA5CD357E5}"/>
              </a:ext>
            </a:extLst>
          </p:cNvPr>
          <p:cNvSpPr>
            <a:spLocks noGrp="1"/>
          </p:cNvSpPr>
          <p:nvPr/>
        </p:nvSpPr>
        <p:spPr>
          <a:xfrm>
            <a:off x="7795260" y="3421380"/>
            <a:ext cx="3215640" cy="44196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Measure temperature, cooling and energy use</a:t>
            </a:r>
          </a:p>
        </p:txBody>
      </p:sp>
      <p:sp>
        <p:nvSpPr>
          <p:cNvPr id="21" name="Rectangle 20">
            <a:extLst>
              <a:ext uri="{FF2B5EF4-FFF2-40B4-BE49-F238E27FC236}">
                <a16:creationId xmlns:a16="http://schemas.microsoft.com/office/drawing/2014/main" id="{D5F7CB16-B2FC-4B5F-B972-DFB6348ABACB}"/>
              </a:ext>
            </a:extLst>
          </p:cNvPr>
          <p:cNvSpPr>
            <a:spLocks noGrp="1"/>
          </p:cNvSpPr>
          <p:nvPr/>
        </p:nvSpPr>
        <p:spPr>
          <a:xfrm>
            <a:off x="7505700" y="4076700"/>
            <a:ext cx="228600" cy="533400"/>
          </a:xfrm>
          <a:prstGeom prst="rect">
            <a:avLst/>
          </a:prstGeom>
          <a:noFill/>
          <a:ln w="0">
            <a:noFill/>
          </a:ln>
        </p:spPr>
        <p:txBody>
          <a:bodyPr anchor="t"/>
          <a:lstStyle/>
          <a:p>
            <a:pPr defTabSz="731520">
              <a:defRPr sz="1875" b="1">
                <a:solidFill>
                  <a:srgbClr val="4A4F59"/>
                </a:solidFill>
              </a:defRPr>
            </a:pPr>
            <a:r>
              <a:rPr sz="1500" b="1">
                <a:solidFill>
                  <a:srgbClr val="4A4F59"/>
                </a:solidFill>
                <a:latin typeface="Calibri"/>
                <a:ea typeface="Calibri"/>
                <a:cs typeface="Calibri"/>
              </a:rPr>
              <a:t>▪</a:t>
            </a:r>
          </a:p>
        </p:txBody>
      </p:sp>
      <p:sp>
        <p:nvSpPr>
          <p:cNvPr id="22" name="Rectangle 21">
            <a:extLst>
              <a:ext uri="{FF2B5EF4-FFF2-40B4-BE49-F238E27FC236}">
                <a16:creationId xmlns:a16="http://schemas.microsoft.com/office/drawing/2014/main" id="{FF98DD48-8EA4-4AC9-8536-71E650BE9911}"/>
              </a:ext>
            </a:extLst>
          </p:cNvPr>
          <p:cNvSpPr>
            <a:spLocks noGrp="1"/>
          </p:cNvSpPr>
          <p:nvPr/>
        </p:nvSpPr>
        <p:spPr>
          <a:xfrm>
            <a:off x="7795260" y="4076700"/>
            <a:ext cx="3215640" cy="53340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Verify performance under actual operating conditions</a:t>
            </a:r>
          </a:p>
        </p:txBody>
      </p:sp>
      <p:sp>
        <p:nvSpPr>
          <p:cNvPr id="23" name="Rectangle 22">
            <a:extLst>
              <a:ext uri="{FF2B5EF4-FFF2-40B4-BE49-F238E27FC236}">
                <a16:creationId xmlns:a16="http://schemas.microsoft.com/office/drawing/2014/main" id="{548700D3-6BEA-4002-A4CA-707DBFCEF473}"/>
              </a:ext>
            </a:extLst>
          </p:cNvPr>
          <p:cNvSpPr>
            <a:spLocks noGrp="1"/>
          </p:cNvSpPr>
          <p:nvPr/>
        </p:nvSpPr>
        <p:spPr>
          <a:xfrm>
            <a:off x="5600700" y="2857500"/>
            <a:ext cx="990600" cy="685800"/>
          </a:xfrm>
          <a:prstGeom prst="rect">
            <a:avLst/>
          </a:prstGeom>
          <a:noFill/>
          <a:ln w="0">
            <a:noFill/>
          </a:ln>
        </p:spPr>
        <p:txBody>
          <a:bodyPr anchor="ctr"/>
          <a:lstStyle/>
          <a:p>
            <a:pPr algn="ctr" defTabSz="731520">
              <a:defRPr sz="4800" b="1">
                <a:solidFill>
                  <a:srgbClr val="F7941D"/>
                </a:solidFill>
              </a:defRPr>
            </a:pPr>
            <a:r>
              <a:rPr sz="3840" b="1">
                <a:solidFill>
                  <a:srgbClr val="F7941D"/>
                </a:solidFill>
                <a:latin typeface="Calibri"/>
                <a:ea typeface="Calibri"/>
                <a:cs typeface="Calibri"/>
              </a:rPr>
              <a:t>→</a:t>
            </a:r>
          </a:p>
        </p:txBody>
      </p:sp>
      <p:sp>
        <p:nvSpPr>
          <p:cNvPr id="24" name="Rectangle: Rounded Corners 23">
            <a:extLst>
              <a:ext uri="{FF2B5EF4-FFF2-40B4-BE49-F238E27FC236}">
                <a16:creationId xmlns:a16="http://schemas.microsoft.com/office/drawing/2014/main" id="{11A93FF7-0E29-453C-962F-A949E1BBD57A}"/>
              </a:ext>
            </a:extLst>
          </p:cNvPr>
          <p:cNvSpPr>
            <a:spLocks noGrp="1"/>
          </p:cNvSpPr>
          <p:nvPr/>
        </p:nvSpPr>
        <p:spPr>
          <a:xfrm>
            <a:off x="2057400" y="5455920"/>
            <a:ext cx="8077200" cy="701040"/>
          </a:xfrm>
          <a:prstGeom prst="roundRect">
            <a:avLst>
              <a:gd name="adj" fmla="val 8696"/>
            </a:avLst>
          </a:prstGeom>
          <a:solidFill>
            <a:srgbClr val="FFF3DF"/>
          </a:solidFill>
          <a:ln w="0">
            <a:noFill/>
          </a:ln>
        </p:spPr>
        <p:txBody>
          <a:bodyPr/>
          <a:lstStyle/>
          <a:p>
            <a:pPr defTabSz="731520"/>
            <a:endParaRPr lang="en-US" sz="1440">
              <a:solidFill>
                <a:srgbClr val="000000"/>
              </a:solidFill>
              <a:latin typeface="Calibri"/>
              <a:ea typeface="Calibri"/>
              <a:cs typeface="Calibri"/>
            </a:endParaRPr>
          </a:p>
        </p:txBody>
      </p:sp>
      <p:sp>
        <p:nvSpPr>
          <p:cNvPr id="25" name="Rectangle 24">
            <a:extLst>
              <a:ext uri="{FF2B5EF4-FFF2-40B4-BE49-F238E27FC236}">
                <a16:creationId xmlns:a16="http://schemas.microsoft.com/office/drawing/2014/main" id="{8B4F56C1-44F3-49B7-8573-A5C4E5F5F762}"/>
              </a:ext>
            </a:extLst>
          </p:cNvPr>
          <p:cNvSpPr>
            <a:spLocks noGrp="1"/>
          </p:cNvSpPr>
          <p:nvPr/>
        </p:nvSpPr>
        <p:spPr>
          <a:xfrm>
            <a:off x="2339340" y="5638800"/>
            <a:ext cx="7505700" cy="350520"/>
          </a:xfrm>
          <a:prstGeom prst="rect">
            <a:avLst/>
          </a:prstGeom>
          <a:noFill/>
          <a:ln w="0">
            <a:noFill/>
          </a:ln>
        </p:spPr>
        <p:txBody>
          <a:bodyPr anchor="t"/>
          <a:lstStyle/>
          <a:p>
            <a:pPr algn="ctr" defTabSz="731520">
              <a:defRPr sz="1875" b="1">
                <a:solidFill>
                  <a:srgbClr val="4A4F59"/>
                </a:solidFill>
              </a:defRPr>
            </a:pPr>
            <a:r>
              <a:rPr sz="1500" b="1">
                <a:solidFill>
                  <a:srgbClr val="4A4F59"/>
                </a:solidFill>
                <a:latin typeface="Calibri"/>
                <a:ea typeface="Calibri"/>
                <a:cs typeface="Calibri"/>
              </a:rPr>
              <a:t>For PUFF, the field method can support commissioning, conditional approvals and post-installation performance verification.</a:t>
            </a:r>
          </a:p>
        </p:txBody>
      </p:sp>
      <p:pic>
        <p:nvPicPr>
          <p:cNvPr id="27" name="Picture 26">
            <a:extLst>
              <a:ext uri="{FF2B5EF4-FFF2-40B4-BE49-F238E27FC236}">
                <a16:creationId xmlns:a16="http://schemas.microsoft.com/office/drawing/2014/main" id="{39642ABD-E444-4DFE-EC3F-13C5E75897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2985" y="331505"/>
            <a:ext cx="1644330" cy="512064"/>
          </a:xfrm>
          <a:prstGeom prst="rect">
            <a:avLst/>
          </a:prstGeom>
        </p:spPr>
      </p:pic>
    </p:spTree>
    <p:extLst>
      <p:ext uri="{BB962C8B-B14F-4D97-AF65-F5344CB8AC3E}">
        <p14:creationId xmlns:p14="http://schemas.microsoft.com/office/powerpoint/2010/main" val="994657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A2DEA495-7117-4995-8D33-59A65B683610}"/>
              </a:ext>
            </a:extLst>
          </p:cNvPr>
          <p:cNvSpPr>
            <a:spLocks noGrp="1"/>
          </p:cNvSpPr>
          <p:nvPr/>
        </p:nvSpPr>
        <p:spPr>
          <a:xfrm>
            <a:off x="0" y="0"/>
            <a:ext cx="12192000" cy="1005840"/>
          </a:xfrm>
          <a:prstGeom prst="rect">
            <a:avLst/>
          </a:prstGeom>
          <a:solidFill>
            <a:srgbClr val="F2F3F3"/>
          </a:solidFill>
          <a:ln w="0">
            <a:noFill/>
          </a:ln>
        </p:spPr>
        <p:txBody>
          <a:bodyPr/>
          <a:lstStyle/>
          <a:p>
            <a:pPr defTabSz="731520"/>
            <a:endParaRPr lang="en-US" sz="1440">
              <a:solidFill>
                <a:srgbClr val="000000"/>
              </a:solidFill>
              <a:latin typeface="Calibri"/>
              <a:ea typeface="Calibri"/>
              <a:cs typeface="Calibri"/>
            </a:endParaRPr>
          </a:p>
        </p:txBody>
      </p:sp>
      <p:sp>
        <p:nvSpPr>
          <p:cNvPr id="2" name="Rectangle 1">
            <a:extLst>
              <a:ext uri="{FF2B5EF4-FFF2-40B4-BE49-F238E27FC236}">
                <a16:creationId xmlns:a16="http://schemas.microsoft.com/office/drawing/2014/main" id="{2F20810F-A1DF-47BA-8F92-85718B43241A}"/>
              </a:ext>
            </a:extLst>
          </p:cNvPr>
          <p:cNvSpPr>
            <a:spLocks noGrp="1"/>
          </p:cNvSpPr>
          <p:nvPr/>
        </p:nvSpPr>
        <p:spPr>
          <a:xfrm>
            <a:off x="777240" y="358140"/>
            <a:ext cx="8534400" cy="441960"/>
          </a:xfrm>
          <a:prstGeom prst="rect">
            <a:avLst/>
          </a:prstGeom>
          <a:noFill/>
          <a:ln w="0">
            <a:noFill/>
          </a:ln>
        </p:spPr>
        <p:txBody>
          <a:bodyPr anchor="t"/>
          <a:lstStyle/>
          <a:p>
            <a:pPr defTabSz="731520">
              <a:defRPr sz="3150" b="0">
                <a:solidFill>
                  <a:srgbClr val="F7941D"/>
                </a:solidFill>
              </a:defRPr>
            </a:pPr>
            <a:r>
              <a:rPr sz="2520">
                <a:solidFill>
                  <a:srgbClr val="F7941D"/>
                </a:solidFill>
                <a:latin typeface="Calibri"/>
                <a:ea typeface="Calibri"/>
                <a:cs typeface="Calibri"/>
              </a:rPr>
              <a:t>A promising approach depends on disciplined implementation</a:t>
            </a:r>
          </a:p>
        </p:txBody>
      </p:sp>
      <p:sp>
        <p:nvSpPr>
          <p:cNvPr id="4" name="Rectangle 3">
            <a:extLst>
              <a:ext uri="{FF2B5EF4-FFF2-40B4-BE49-F238E27FC236}">
                <a16:creationId xmlns:a16="http://schemas.microsoft.com/office/drawing/2014/main" id="{C6E393EC-5684-4CA4-9114-39CD19E63694}"/>
              </a:ext>
            </a:extLst>
          </p:cNvPr>
          <p:cNvSpPr>
            <a:spLocks noGrp="1"/>
          </p:cNvSpPr>
          <p:nvPr/>
        </p:nvSpPr>
        <p:spPr>
          <a:xfrm>
            <a:off x="11277600" y="6286500"/>
            <a:ext cx="320040" cy="182880"/>
          </a:xfrm>
          <a:prstGeom prst="rect">
            <a:avLst/>
          </a:prstGeom>
          <a:noFill/>
          <a:ln w="0">
            <a:noFill/>
          </a:ln>
        </p:spPr>
        <p:txBody>
          <a:bodyPr anchor="t"/>
          <a:lstStyle/>
          <a:p>
            <a:pPr algn="r" defTabSz="731520">
              <a:defRPr sz="1200" b="0">
                <a:solidFill>
                  <a:srgbClr val="4A4F59"/>
                </a:solidFill>
              </a:defRPr>
            </a:pPr>
            <a:r>
              <a:rPr sz="960">
                <a:solidFill>
                  <a:srgbClr val="4A4F59"/>
                </a:solidFill>
                <a:latin typeface="Calibri"/>
                <a:ea typeface="Calibri"/>
                <a:cs typeface="Calibri"/>
              </a:rPr>
              <a:t>7</a:t>
            </a:r>
          </a:p>
        </p:txBody>
      </p:sp>
      <p:sp>
        <p:nvSpPr>
          <p:cNvPr id="5" name="Rectangle 4">
            <a:extLst>
              <a:ext uri="{FF2B5EF4-FFF2-40B4-BE49-F238E27FC236}">
                <a16:creationId xmlns:a16="http://schemas.microsoft.com/office/drawing/2014/main" id="{CE43E431-278C-4058-89E2-FF7044142449}"/>
              </a:ext>
            </a:extLst>
          </p:cNvPr>
          <p:cNvSpPr>
            <a:spLocks noGrp="1"/>
          </p:cNvSpPr>
          <p:nvPr/>
        </p:nvSpPr>
        <p:spPr>
          <a:xfrm>
            <a:off x="876300" y="1386840"/>
            <a:ext cx="4648200" cy="320040"/>
          </a:xfrm>
          <a:prstGeom prst="rect">
            <a:avLst/>
          </a:prstGeom>
          <a:noFill/>
          <a:ln w="0">
            <a:noFill/>
          </a:ln>
        </p:spPr>
        <p:txBody>
          <a:bodyPr anchor="t"/>
          <a:lstStyle/>
          <a:p>
            <a:pPr defTabSz="731520">
              <a:defRPr sz="1800" b="1">
                <a:solidFill>
                  <a:srgbClr val="4B8B63"/>
                </a:solidFill>
              </a:defRPr>
            </a:pPr>
            <a:r>
              <a:rPr sz="1440" b="1" dirty="0">
                <a:solidFill>
                  <a:srgbClr val="318B8F"/>
                </a:solidFill>
                <a:latin typeface="Calibri"/>
                <a:ea typeface="Calibri"/>
                <a:cs typeface="Calibri"/>
              </a:rPr>
              <a:t>WHAT IS WORKING</a:t>
            </a:r>
          </a:p>
        </p:txBody>
      </p:sp>
      <p:sp>
        <p:nvSpPr>
          <p:cNvPr id="6" name="Rectangle 5">
            <a:extLst>
              <a:ext uri="{FF2B5EF4-FFF2-40B4-BE49-F238E27FC236}">
                <a16:creationId xmlns:a16="http://schemas.microsoft.com/office/drawing/2014/main" id="{448DA13B-C015-43A4-9775-B1C29EEE0E3F}"/>
              </a:ext>
            </a:extLst>
          </p:cNvPr>
          <p:cNvSpPr>
            <a:spLocks noGrp="1"/>
          </p:cNvSpPr>
          <p:nvPr/>
        </p:nvSpPr>
        <p:spPr>
          <a:xfrm>
            <a:off x="6591300" y="1386840"/>
            <a:ext cx="4724400" cy="320040"/>
          </a:xfrm>
          <a:prstGeom prst="rect">
            <a:avLst/>
          </a:prstGeom>
          <a:noFill/>
          <a:ln w="0">
            <a:noFill/>
          </a:ln>
        </p:spPr>
        <p:txBody>
          <a:bodyPr anchor="t"/>
          <a:lstStyle/>
          <a:p>
            <a:pPr defTabSz="731520">
              <a:defRPr sz="1800" b="1">
                <a:solidFill>
                  <a:srgbClr val="F7941D"/>
                </a:solidFill>
              </a:defRPr>
            </a:pPr>
            <a:r>
              <a:rPr sz="1440" b="1">
                <a:solidFill>
                  <a:srgbClr val="F7941D"/>
                </a:solidFill>
                <a:latin typeface="Calibri"/>
                <a:ea typeface="Calibri"/>
                <a:cs typeface="Calibri"/>
              </a:rPr>
              <a:t>WHAT WE ARE STILL IMPROVING</a:t>
            </a:r>
          </a:p>
        </p:txBody>
      </p:sp>
      <p:sp>
        <p:nvSpPr>
          <p:cNvPr id="7" name="Rectangle 6">
            <a:extLst>
              <a:ext uri="{FF2B5EF4-FFF2-40B4-BE49-F238E27FC236}">
                <a16:creationId xmlns:a16="http://schemas.microsoft.com/office/drawing/2014/main" id="{E391CC8A-124D-4AF9-A394-816E85DEC2A3}"/>
              </a:ext>
            </a:extLst>
          </p:cNvPr>
          <p:cNvSpPr>
            <a:spLocks noGrp="1"/>
          </p:cNvSpPr>
          <p:nvPr/>
        </p:nvSpPr>
        <p:spPr>
          <a:xfrm>
            <a:off x="853440" y="1981200"/>
            <a:ext cx="335280" cy="320040"/>
          </a:xfrm>
          <a:prstGeom prst="rect">
            <a:avLst/>
          </a:prstGeom>
          <a:noFill/>
          <a:ln w="0">
            <a:noFill/>
          </a:ln>
        </p:spPr>
        <p:txBody>
          <a:bodyPr anchor="t"/>
          <a:lstStyle/>
          <a:p>
            <a:pPr defTabSz="731520">
              <a:defRPr sz="2250" b="1">
                <a:solidFill>
                  <a:srgbClr val="4B8B63"/>
                </a:solidFill>
              </a:defRPr>
            </a:pPr>
            <a:r>
              <a:rPr b="1" dirty="0">
                <a:solidFill>
                  <a:srgbClr val="318B8F"/>
                </a:solidFill>
                <a:latin typeface="Calibri"/>
                <a:ea typeface="Calibri"/>
                <a:cs typeface="Calibri"/>
              </a:rPr>
              <a:t>✓</a:t>
            </a:r>
          </a:p>
        </p:txBody>
      </p:sp>
      <p:sp>
        <p:nvSpPr>
          <p:cNvPr id="8" name="Rectangle 7">
            <a:extLst>
              <a:ext uri="{FF2B5EF4-FFF2-40B4-BE49-F238E27FC236}">
                <a16:creationId xmlns:a16="http://schemas.microsoft.com/office/drawing/2014/main" id="{812872C0-BE11-4A53-803F-60ADF07DB6A9}"/>
              </a:ext>
            </a:extLst>
          </p:cNvPr>
          <p:cNvSpPr>
            <a:spLocks noGrp="1"/>
          </p:cNvSpPr>
          <p:nvPr/>
        </p:nvSpPr>
        <p:spPr>
          <a:xfrm>
            <a:off x="1280160" y="1950720"/>
            <a:ext cx="4343400" cy="563880"/>
          </a:xfrm>
          <a:prstGeom prst="rect">
            <a:avLst/>
          </a:prstGeom>
          <a:noFill/>
          <a:ln w="0">
            <a:noFill/>
          </a:ln>
        </p:spPr>
        <p:txBody>
          <a:bodyPr anchor="t"/>
          <a:lstStyle/>
          <a:p>
            <a:pPr defTabSz="731520">
              <a:defRPr sz="1875" b="0">
                <a:solidFill>
                  <a:srgbClr val="4A4F59"/>
                </a:solidFill>
              </a:defRPr>
            </a:pPr>
            <a:r>
              <a:rPr sz="1500" dirty="0">
                <a:solidFill>
                  <a:srgbClr val="4A4F59"/>
                </a:solidFill>
                <a:latin typeface="Calibri"/>
                <a:ea typeface="Calibri"/>
                <a:cs typeface="Calibri"/>
              </a:rPr>
              <a:t>A common structure for complex WICR submissions</a:t>
            </a:r>
          </a:p>
        </p:txBody>
      </p:sp>
      <p:sp>
        <p:nvSpPr>
          <p:cNvPr id="9" name="Rectangle 8">
            <a:extLst>
              <a:ext uri="{FF2B5EF4-FFF2-40B4-BE49-F238E27FC236}">
                <a16:creationId xmlns:a16="http://schemas.microsoft.com/office/drawing/2014/main" id="{4693EC55-6331-41D4-854E-7E13DB9BAFF2}"/>
              </a:ext>
            </a:extLst>
          </p:cNvPr>
          <p:cNvSpPr>
            <a:spLocks noGrp="1"/>
          </p:cNvSpPr>
          <p:nvPr/>
        </p:nvSpPr>
        <p:spPr>
          <a:xfrm>
            <a:off x="6583680" y="1981200"/>
            <a:ext cx="335280" cy="320040"/>
          </a:xfrm>
          <a:prstGeom prst="rect">
            <a:avLst/>
          </a:prstGeom>
          <a:noFill/>
          <a:ln w="0">
            <a:noFill/>
          </a:ln>
        </p:spPr>
        <p:txBody>
          <a:bodyPr anchor="t"/>
          <a:lstStyle/>
          <a:p>
            <a:pPr algn="ctr" defTabSz="731520">
              <a:defRPr sz="2250" b="1">
                <a:solidFill>
                  <a:srgbClr val="F7941D"/>
                </a:solidFill>
              </a:defRPr>
            </a:pPr>
            <a:r>
              <a:rPr b="1">
                <a:solidFill>
                  <a:srgbClr val="F7941D"/>
                </a:solidFill>
                <a:latin typeface="Calibri"/>
                <a:ea typeface="Calibri"/>
                <a:cs typeface="Calibri"/>
              </a:rPr>
              <a:t>!</a:t>
            </a:r>
          </a:p>
        </p:txBody>
      </p:sp>
      <p:sp>
        <p:nvSpPr>
          <p:cNvPr id="10" name="Rectangle 9">
            <a:extLst>
              <a:ext uri="{FF2B5EF4-FFF2-40B4-BE49-F238E27FC236}">
                <a16:creationId xmlns:a16="http://schemas.microsoft.com/office/drawing/2014/main" id="{4DB5C035-5050-423B-8CAB-A65544E81937}"/>
              </a:ext>
            </a:extLst>
          </p:cNvPr>
          <p:cNvSpPr>
            <a:spLocks noGrp="1"/>
          </p:cNvSpPr>
          <p:nvPr/>
        </p:nvSpPr>
        <p:spPr>
          <a:xfrm>
            <a:off x="7025640" y="1950720"/>
            <a:ext cx="4267200" cy="56388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Suppliers may need support to provide rated, model-specific evidence</a:t>
            </a:r>
          </a:p>
        </p:txBody>
      </p:sp>
      <p:sp>
        <p:nvSpPr>
          <p:cNvPr id="11" name="Rectangle 10">
            <a:extLst>
              <a:ext uri="{FF2B5EF4-FFF2-40B4-BE49-F238E27FC236}">
                <a16:creationId xmlns:a16="http://schemas.microsoft.com/office/drawing/2014/main" id="{C00355E6-2447-41A3-9A85-422429EB07FF}"/>
              </a:ext>
            </a:extLst>
          </p:cNvPr>
          <p:cNvSpPr>
            <a:spLocks noGrp="1"/>
          </p:cNvSpPr>
          <p:nvPr/>
        </p:nvSpPr>
        <p:spPr>
          <a:xfrm>
            <a:off x="853440" y="2804160"/>
            <a:ext cx="335280" cy="320040"/>
          </a:xfrm>
          <a:prstGeom prst="rect">
            <a:avLst/>
          </a:prstGeom>
          <a:noFill/>
          <a:ln w="0">
            <a:noFill/>
          </a:ln>
        </p:spPr>
        <p:txBody>
          <a:bodyPr anchor="t"/>
          <a:lstStyle/>
          <a:p>
            <a:pPr defTabSz="731520">
              <a:defRPr sz="2250" b="1">
                <a:solidFill>
                  <a:srgbClr val="4B8B63"/>
                </a:solidFill>
              </a:defRPr>
            </a:pPr>
            <a:r>
              <a:rPr b="1" dirty="0">
                <a:solidFill>
                  <a:srgbClr val="318B8F"/>
                </a:solidFill>
                <a:latin typeface="Calibri"/>
                <a:ea typeface="Calibri"/>
                <a:cs typeface="Calibri"/>
              </a:rPr>
              <a:t>✓</a:t>
            </a:r>
          </a:p>
        </p:txBody>
      </p:sp>
      <p:sp>
        <p:nvSpPr>
          <p:cNvPr id="12" name="Rectangle 11">
            <a:extLst>
              <a:ext uri="{FF2B5EF4-FFF2-40B4-BE49-F238E27FC236}">
                <a16:creationId xmlns:a16="http://schemas.microsoft.com/office/drawing/2014/main" id="{528B0BD8-9237-4A9A-BFC8-0663E119BCB0}"/>
              </a:ext>
            </a:extLst>
          </p:cNvPr>
          <p:cNvSpPr>
            <a:spLocks noGrp="1"/>
          </p:cNvSpPr>
          <p:nvPr/>
        </p:nvSpPr>
        <p:spPr>
          <a:xfrm>
            <a:off x="1280160" y="2773680"/>
            <a:ext cx="4343400" cy="56388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Earlier visibility into technical and consumer-protection risks</a:t>
            </a:r>
          </a:p>
        </p:txBody>
      </p:sp>
      <p:sp>
        <p:nvSpPr>
          <p:cNvPr id="13" name="Rectangle 12">
            <a:extLst>
              <a:ext uri="{FF2B5EF4-FFF2-40B4-BE49-F238E27FC236}">
                <a16:creationId xmlns:a16="http://schemas.microsoft.com/office/drawing/2014/main" id="{3D4BD048-9C23-4921-BEE3-6C70DCD856E4}"/>
              </a:ext>
            </a:extLst>
          </p:cNvPr>
          <p:cNvSpPr>
            <a:spLocks noGrp="1"/>
          </p:cNvSpPr>
          <p:nvPr/>
        </p:nvSpPr>
        <p:spPr>
          <a:xfrm>
            <a:off x="6583680" y="2804160"/>
            <a:ext cx="335280" cy="320040"/>
          </a:xfrm>
          <a:prstGeom prst="rect">
            <a:avLst/>
          </a:prstGeom>
          <a:noFill/>
          <a:ln w="0">
            <a:noFill/>
          </a:ln>
        </p:spPr>
        <p:txBody>
          <a:bodyPr anchor="t"/>
          <a:lstStyle/>
          <a:p>
            <a:pPr algn="ctr" defTabSz="731520">
              <a:defRPr sz="2250" b="1">
                <a:solidFill>
                  <a:srgbClr val="F7941D"/>
                </a:solidFill>
              </a:defRPr>
            </a:pPr>
            <a:r>
              <a:rPr b="1">
                <a:solidFill>
                  <a:srgbClr val="F7941D"/>
                </a:solidFill>
                <a:latin typeface="Calibri"/>
                <a:ea typeface="Calibri"/>
                <a:cs typeface="Calibri"/>
              </a:rPr>
              <a:t>!</a:t>
            </a:r>
          </a:p>
        </p:txBody>
      </p:sp>
      <p:sp>
        <p:nvSpPr>
          <p:cNvPr id="14" name="Rectangle 13">
            <a:extLst>
              <a:ext uri="{FF2B5EF4-FFF2-40B4-BE49-F238E27FC236}">
                <a16:creationId xmlns:a16="http://schemas.microsoft.com/office/drawing/2014/main" id="{52A7004A-0339-4558-BD17-EFA6F50187E3}"/>
              </a:ext>
            </a:extLst>
          </p:cNvPr>
          <p:cNvSpPr>
            <a:spLocks noGrp="1"/>
          </p:cNvSpPr>
          <p:nvPr/>
        </p:nvSpPr>
        <p:spPr>
          <a:xfrm>
            <a:off x="7025640" y="2773680"/>
            <a:ext cx="4267200" cy="56388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Forms can become burdensome if every field is treated as a pass/fail gate</a:t>
            </a:r>
          </a:p>
        </p:txBody>
      </p:sp>
      <p:sp>
        <p:nvSpPr>
          <p:cNvPr id="15" name="Rectangle 14">
            <a:extLst>
              <a:ext uri="{FF2B5EF4-FFF2-40B4-BE49-F238E27FC236}">
                <a16:creationId xmlns:a16="http://schemas.microsoft.com/office/drawing/2014/main" id="{D2F44607-8258-4D64-9CB1-BEA5E0DDEDB2}"/>
              </a:ext>
            </a:extLst>
          </p:cNvPr>
          <p:cNvSpPr>
            <a:spLocks noGrp="1"/>
          </p:cNvSpPr>
          <p:nvPr/>
        </p:nvSpPr>
        <p:spPr>
          <a:xfrm>
            <a:off x="853440" y="3627120"/>
            <a:ext cx="335280" cy="320040"/>
          </a:xfrm>
          <a:prstGeom prst="rect">
            <a:avLst/>
          </a:prstGeom>
          <a:noFill/>
          <a:ln w="0">
            <a:noFill/>
          </a:ln>
        </p:spPr>
        <p:txBody>
          <a:bodyPr anchor="t"/>
          <a:lstStyle/>
          <a:p>
            <a:pPr defTabSz="731520">
              <a:defRPr sz="2250" b="1">
                <a:solidFill>
                  <a:srgbClr val="4B8B63"/>
                </a:solidFill>
              </a:defRPr>
            </a:pPr>
            <a:r>
              <a:rPr b="1" dirty="0">
                <a:solidFill>
                  <a:srgbClr val="318B8F"/>
                </a:solidFill>
                <a:latin typeface="Calibri"/>
                <a:ea typeface="Calibri"/>
                <a:cs typeface="Calibri"/>
              </a:rPr>
              <a:t>✓</a:t>
            </a:r>
          </a:p>
        </p:txBody>
      </p:sp>
      <p:sp>
        <p:nvSpPr>
          <p:cNvPr id="16" name="Rectangle 15">
            <a:extLst>
              <a:ext uri="{FF2B5EF4-FFF2-40B4-BE49-F238E27FC236}">
                <a16:creationId xmlns:a16="http://schemas.microsoft.com/office/drawing/2014/main" id="{F1480359-89A0-4F2A-8F71-81ECA1258044}"/>
              </a:ext>
            </a:extLst>
          </p:cNvPr>
          <p:cNvSpPr>
            <a:spLocks noGrp="1"/>
          </p:cNvSpPr>
          <p:nvPr/>
        </p:nvSpPr>
        <p:spPr>
          <a:xfrm>
            <a:off x="1280160" y="3596640"/>
            <a:ext cx="4343400" cy="56388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A defensible basis for clarification and conditional approval</a:t>
            </a:r>
          </a:p>
        </p:txBody>
      </p:sp>
      <p:sp>
        <p:nvSpPr>
          <p:cNvPr id="17" name="Rectangle 16">
            <a:extLst>
              <a:ext uri="{FF2B5EF4-FFF2-40B4-BE49-F238E27FC236}">
                <a16:creationId xmlns:a16="http://schemas.microsoft.com/office/drawing/2014/main" id="{466A3191-0253-415E-B557-0CEEE7D8707C}"/>
              </a:ext>
            </a:extLst>
          </p:cNvPr>
          <p:cNvSpPr>
            <a:spLocks noGrp="1"/>
          </p:cNvSpPr>
          <p:nvPr/>
        </p:nvSpPr>
        <p:spPr>
          <a:xfrm>
            <a:off x="6583680" y="3627120"/>
            <a:ext cx="335280" cy="320040"/>
          </a:xfrm>
          <a:prstGeom prst="rect">
            <a:avLst/>
          </a:prstGeom>
          <a:noFill/>
          <a:ln w="0">
            <a:noFill/>
          </a:ln>
        </p:spPr>
        <p:txBody>
          <a:bodyPr anchor="t"/>
          <a:lstStyle/>
          <a:p>
            <a:pPr algn="ctr" defTabSz="731520">
              <a:defRPr sz="2250" b="1">
                <a:solidFill>
                  <a:srgbClr val="F7941D"/>
                </a:solidFill>
              </a:defRPr>
            </a:pPr>
            <a:r>
              <a:rPr b="1">
                <a:solidFill>
                  <a:srgbClr val="F7941D"/>
                </a:solidFill>
                <a:latin typeface="Calibri"/>
                <a:ea typeface="Calibri"/>
                <a:cs typeface="Calibri"/>
              </a:rPr>
              <a:t>!</a:t>
            </a:r>
          </a:p>
        </p:txBody>
      </p:sp>
      <p:sp>
        <p:nvSpPr>
          <p:cNvPr id="18" name="Rectangle 17">
            <a:extLst>
              <a:ext uri="{FF2B5EF4-FFF2-40B4-BE49-F238E27FC236}">
                <a16:creationId xmlns:a16="http://schemas.microsoft.com/office/drawing/2014/main" id="{79E44FED-BFC5-4958-8EA6-B0E75AABD8FB}"/>
              </a:ext>
            </a:extLst>
          </p:cNvPr>
          <p:cNvSpPr>
            <a:spLocks noGrp="1"/>
          </p:cNvSpPr>
          <p:nvPr/>
        </p:nvSpPr>
        <p:spPr>
          <a:xfrm>
            <a:off x="7025640" y="3596640"/>
            <a:ext cx="4267200" cy="56388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Technical judgment and review ownership must be consistent</a:t>
            </a:r>
          </a:p>
        </p:txBody>
      </p:sp>
      <p:sp>
        <p:nvSpPr>
          <p:cNvPr id="19" name="Rectangle 18">
            <a:extLst>
              <a:ext uri="{FF2B5EF4-FFF2-40B4-BE49-F238E27FC236}">
                <a16:creationId xmlns:a16="http://schemas.microsoft.com/office/drawing/2014/main" id="{735F73A1-04C7-4BC7-8364-FF57A46A95C8}"/>
              </a:ext>
            </a:extLst>
          </p:cNvPr>
          <p:cNvSpPr>
            <a:spLocks noGrp="1"/>
          </p:cNvSpPr>
          <p:nvPr/>
        </p:nvSpPr>
        <p:spPr>
          <a:xfrm>
            <a:off x="853440" y="4450080"/>
            <a:ext cx="335280" cy="320040"/>
          </a:xfrm>
          <a:prstGeom prst="rect">
            <a:avLst/>
          </a:prstGeom>
          <a:noFill/>
          <a:ln w="0">
            <a:noFill/>
          </a:ln>
        </p:spPr>
        <p:txBody>
          <a:bodyPr anchor="t"/>
          <a:lstStyle/>
          <a:p>
            <a:pPr defTabSz="731520">
              <a:defRPr sz="2250" b="1">
                <a:solidFill>
                  <a:srgbClr val="4B8B63"/>
                </a:solidFill>
              </a:defRPr>
            </a:pPr>
            <a:r>
              <a:rPr b="1" dirty="0">
                <a:solidFill>
                  <a:srgbClr val="318B8F"/>
                </a:solidFill>
                <a:latin typeface="Calibri"/>
                <a:ea typeface="Calibri"/>
                <a:cs typeface="Calibri"/>
              </a:rPr>
              <a:t>✓</a:t>
            </a:r>
          </a:p>
        </p:txBody>
      </p:sp>
      <p:sp>
        <p:nvSpPr>
          <p:cNvPr id="20" name="Rectangle 19">
            <a:extLst>
              <a:ext uri="{FF2B5EF4-FFF2-40B4-BE49-F238E27FC236}">
                <a16:creationId xmlns:a16="http://schemas.microsoft.com/office/drawing/2014/main" id="{69087007-5E74-4DDD-AAE0-40DE01D3A8F7}"/>
              </a:ext>
            </a:extLst>
          </p:cNvPr>
          <p:cNvSpPr>
            <a:spLocks noGrp="1"/>
          </p:cNvSpPr>
          <p:nvPr/>
        </p:nvSpPr>
        <p:spPr>
          <a:xfrm>
            <a:off x="1280160" y="4419600"/>
            <a:ext cx="4343400" cy="56388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A product record that can inform procurement and later verification</a:t>
            </a:r>
          </a:p>
        </p:txBody>
      </p:sp>
      <p:sp>
        <p:nvSpPr>
          <p:cNvPr id="21" name="Rectangle 20">
            <a:extLst>
              <a:ext uri="{FF2B5EF4-FFF2-40B4-BE49-F238E27FC236}">
                <a16:creationId xmlns:a16="http://schemas.microsoft.com/office/drawing/2014/main" id="{D42C15FD-9776-4392-919E-87272A786EA0}"/>
              </a:ext>
            </a:extLst>
          </p:cNvPr>
          <p:cNvSpPr>
            <a:spLocks noGrp="1"/>
          </p:cNvSpPr>
          <p:nvPr/>
        </p:nvSpPr>
        <p:spPr>
          <a:xfrm>
            <a:off x="6583680" y="4450080"/>
            <a:ext cx="335280" cy="320040"/>
          </a:xfrm>
          <a:prstGeom prst="rect">
            <a:avLst/>
          </a:prstGeom>
          <a:noFill/>
          <a:ln w="0">
            <a:noFill/>
          </a:ln>
        </p:spPr>
        <p:txBody>
          <a:bodyPr anchor="t"/>
          <a:lstStyle/>
          <a:p>
            <a:pPr algn="ctr" defTabSz="731520">
              <a:defRPr sz="2250" b="1">
                <a:solidFill>
                  <a:srgbClr val="F7941D"/>
                </a:solidFill>
              </a:defRPr>
            </a:pPr>
            <a:r>
              <a:rPr b="1">
                <a:solidFill>
                  <a:srgbClr val="F7941D"/>
                </a:solidFill>
                <a:latin typeface="Calibri"/>
                <a:ea typeface="Calibri"/>
                <a:cs typeface="Calibri"/>
              </a:rPr>
              <a:t>!</a:t>
            </a:r>
          </a:p>
        </p:txBody>
      </p:sp>
      <p:sp>
        <p:nvSpPr>
          <p:cNvPr id="22" name="Rectangle 21">
            <a:extLst>
              <a:ext uri="{FF2B5EF4-FFF2-40B4-BE49-F238E27FC236}">
                <a16:creationId xmlns:a16="http://schemas.microsoft.com/office/drawing/2014/main" id="{9BF3705E-B7A5-4A2D-9314-D5C5D35C8637}"/>
              </a:ext>
            </a:extLst>
          </p:cNvPr>
          <p:cNvSpPr>
            <a:spLocks noGrp="1"/>
          </p:cNvSpPr>
          <p:nvPr/>
        </p:nvSpPr>
        <p:spPr>
          <a:xfrm>
            <a:off x="7025640" y="4419600"/>
            <a:ext cx="4267200" cy="563880"/>
          </a:xfrm>
          <a:prstGeom prst="rect">
            <a:avLst/>
          </a:prstGeom>
          <a:noFill/>
          <a:ln w="0">
            <a:noFill/>
          </a:ln>
        </p:spPr>
        <p:txBody>
          <a:bodyPr anchor="t"/>
          <a:lstStyle/>
          <a:p>
            <a:pPr defTabSz="731520">
              <a:defRPr sz="1875" b="0">
                <a:solidFill>
                  <a:srgbClr val="4A4F59"/>
                </a:solidFill>
              </a:defRPr>
            </a:pPr>
            <a:r>
              <a:rPr sz="1500">
                <a:solidFill>
                  <a:srgbClr val="4A4F59"/>
                </a:solidFill>
                <a:latin typeface="Calibri"/>
                <a:ea typeface="Calibri"/>
                <a:cs typeface="Calibri"/>
              </a:rPr>
              <a:t>Product or component changes require active change control</a:t>
            </a:r>
          </a:p>
        </p:txBody>
      </p:sp>
      <p:sp>
        <p:nvSpPr>
          <p:cNvPr id="23" name="Rectangle: Rounded Corners 22">
            <a:extLst>
              <a:ext uri="{FF2B5EF4-FFF2-40B4-BE49-F238E27FC236}">
                <a16:creationId xmlns:a16="http://schemas.microsoft.com/office/drawing/2014/main" id="{21D27BC2-41B2-472C-8746-7C6A95332B73}"/>
              </a:ext>
            </a:extLst>
          </p:cNvPr>
          <p:cNvSpPr>
            <a:spLocks noGrp="1"/>
          </p:cNvSpPr>
          <p:nvPr/>
        </p:nvSpPr>
        <p:spPr>
          <a:xfrm>
            <a:off x="792480" y="5547360"/>
            <a:ext cx="10607040" cy="708660"/>
          </a:xfrm>
          <a:prstGeom prst="roundRect">
            <a:avLst>
              <a:gd name="adj" fmla="val 8602"/>
            </a:avLst>
          </a:prstGeom>
          <a:solidFill>
            <a:srgbClr val="17666A"/>
          </a:solidFill>
          <a:ln w="0">
            <a:noFill/>
          </a:ln>
        </p:spPr>
        <p:txBody>
          <a:bodyPr/>
          <a:lstStyle/>
          <a:p>
            <a:pPr defTabSz="731520"/>
            <a:endParaRPr lang="en-US" sz="1440">
              <a:solidFill>
                <a:srgbClr val="000000"/>
              </a:solidFill>
              <a:latin typeface="Calibri"/>
              <a:ea typeface="Calibri"/>
              <a:cs typeface="Calibri"/>
            </a:endParaRPr>
          </a:p>
        </p:txBody>
      </p:sp>
      <p:sp>
        <p:nvSpPr>
          <p:cNvPr id="24" name="Rectangle 23">
            <a:extLst>
              <a:ext uri="{FF2B5EF4-FFF2-40B4-BE49-F238E27FC236}">
                <a16:creationId xmlns:a16="http://schemas.microsoft.com/office/drawing/2014/main" id="{B377D37C-FB31-47B3-B7C8-AFE4941BBEDF}"/>
              </a:ext>
            </a:extLst>
          </p:cNvPr>
          <p:cNvSpPr>
            <a:spLocks noGrp="1"/>
          </p:cNvSpPr>
          <p:nvPr/>
        </p:nvSpPr>
        <p:spPr>
          <a:xfrm>
            <a:off x="1104900" y="5634132"/>
            <a:ext cx="9982200" cy="381000"/>
          </a:xfrm>
          <a:prstGeom prst="rect">
            <a:avLst/>
          </a:prstGeom>
          <a:noFill/>
          <a:ln w="0">
            <a:noFill/>
          </a:ln>
        </p:spPr>
        <p:txBody>
          <a:bodyPr anchor="t"/>
          <a:lstStyle/>
          <a:p>
            <a:pPr algn="ctr" defTabSz="731520">
              <a:defRPr sz="2025" b="1">
                <a:solidFill>
                  <a:srgbClr val="FFFFFF"/>
                </a:solidFill>
              </a:defRPr>
            </a:pPr>
            <a:r>
              <a:rPr sz="1620" b="1" dirty="0">
                <a:solidFill>
                  <a:srgbClr val="FFFFFF"/>
                </a:solidFill>
                <a:latin typeface="Calibri"/>
                <a:ea typeface="Calibri"/>
                <a:cs typeface="Calibri"/>
              </a:rPr>
              <a:t>Our goal: enough evidence to protect customers and grant funds—without making QA a barrier to promising products entering the market.</a:t>
            </a:r>
          </a:p>
        </p:txBody>
      </p:sp>
      <p:pic>
        <p:nvPicPr>
          <p:cNvPr id="26" name="Picture 25">
            <a:extLst>
              <a:ext uri="{FF2B5EF4-FFF2-40B4-BE49-F238E27FC236}">
                <a16:creationId xmlns:a16="http://schemas.microsoft.com/office/drawing/2014/main" id="{1BFFACAC-A1DB-1B80-487D-018B525DC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2985" y="331505"/>
            <a:ext cx="1644330" cy="512064"/>
          </a:xfrm>
          <a:prstGeom prst="rect">
            <a:avLst/>
          </a:prstGeom>
        </p:spPr>
      </p:pic>
    </p:spTree>
    <p:extLst>
      <p:ext uri="{BB962C8B-B14F-4D97-AF65-F5344CB8AC3E}">
        <p14:creationId xmlns:p14="http://schemas.microsoft.com/office/powerpoint/2010/main" val="1530493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D74A8-579A-5E95-22FE-390BB38B07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330F58-B2B6-B93F-A6F2-5E68FBE49129}"/>
              </a:ext>
            </a:extLst>
          </p:cNvPr>
          <p:cNvSpPr>
            <a:spLocks noGrp="1"/>
          </p:cNvSpPr>
          <p:nvPr>
            <p:ph type="title"/>
          </p:nvPr>
        </p:nvSpPr>
        <p:spPr>
          <a:xfrm>
            <a:off x="890968" y="842223"/>
            <a:ext cx="8746518" cy="594000"/>
          </a:xfrm>
        </p:spPr>
        <p:txBody>
          <a:bodyPr/>
          <a:lstStyle/>
          <a:p>
            <a:r>
              <a:rPr lang="en-US" dirty="0">
                <a:solidFill>
                  <a:schemeClr val="bg1"/>
                </a:solidFill>
                <a:latin typeface="Poppins" panose="00000500000000000000" pitchFamily="2" charset="0"/>
                <a:cs typeface="Poppins" panose="00000500000000000000" pitchFamily="2" charset="0"/>
              </a:rPr>
              <a:t>PART I:  c) The new WICR field test protocol</a:t>
            </a:r>
            <a:br>
              <a:rPr lang="en-US" dirty="0">
                <a:solidFill>
                  <a:schemeClr val="bg1"/>
                </a:solidFill>
                <a:latin typeface="Poppins" panose="00000500000000000000" pitchFamily="2" charset="0"/>
                <a:cs typeface="Poppins" panose="00000500000000000000" pitchFamily="2" charset="0"/>
              </a:rPr>
            </a:br>
            <a:br>
              <a:rPr lang="en-US" dirty="0">
                <a:solidFill>
                  <a:schemeClr val="bg1"/>
                </a:solidFill>
                <a:latin typeface="Poppins" panose="00000500000000000000" pitchFamily="2" charset="0"/>
                <a:cs typeface="Poppins" panose="00000500000000000000" pitchFamily="2" charset="0"/>
              </a:rPr>
            </a:br>
            <a:r>
              <a:rPr lang="en-US" sz="4400" dirty="0">
                <a:solidFill>
                  <a:schemeClr val="bg1"/>
                </a:solidFill>
                <a:latin typeface="Poppins" panose="00000500000000000000" pitchFamily="2" charset="0"/>
                <a:cs typeface="Poppins" panose="00000500000000000000" pitchFamily="2" charset="0"/>
              </a:rPr>
              <a:t>Sonja </a:t>
            </a:r>
            <a:r>
              <a:rPr lang="en-US" sz="4400" dirty="0" err="1">
                <a:solidFill>
                  <a:schemeClr val="bg1"/>
                </a:solidFill>
                <a:latin typeface="Poppins" panose="00000500000000000000" pitchFamily="2" charset="0"/>
                <a:cs typeface="Poppins" panose="00000500000000000000" pitchFamily="2" charset="0"/>
              </a:rPr>
              <a:t>Mettenleiter</a:t>
            </a:r>
            <a:br>
              <a:rPr lang="en-US" dirty="0">
                <a:latin typeface="Poppins" panose="00000500000000000000" pitchFamily="2" charset="0"/>
                <a:cs typeface="Poppins" panose="00000500000000000000" pitchFamily="2" charset="0"/>
              </a:rPr>
            </a:br>
            <a:br>
              <a:rPr lang="en-US" dirty="0">
                <a:latin typeface="Poppins" panose="00000500000000000000" pitchFamily="2" charset="0"/>
                <a:cs typeface="Poppins" panose="00000500000000000000" pitchFamily="2" charset="0"/>
              </a:rPr>
            </a:br>
            <a:endParaRPr lang="en-US" dirty="0">
              <a:latin typeface="Poppins" panose="00000500000000000000" pitchFamily="2" charset="0"/>
              <a:cs typeface="Poppins" panose="00000500000000000000" pitchFamily="2" charset="0"/>
            </a:endParaRPr>
          </a:p>
        </p:txBody>
      </p:sp>
      <p:sp>
        <p:nvSpPr>
          <p:cNvPr id="5" name="Subtitle 4">
            <a:extLst>
              <a:ext uri="{FF2B5EF4-FFF2-40B4-BE49-F238E27FC236}">
                <a16:creationId xmlns:a16="http://schemas.microsoft.com/office/drawing/2014/main" id="{B39C88CC-49AF-BABD-014C-7C30C220FDC6}"/>
              </a:ext>
            </a:extLst>
          </p:cNvPr>
          <p:cNvSpPr>
            <a:spLocks noGrp="1"/>
          </p:cNvSpPr>
          <p:nvPr>
            <p:ph type="subTitle" idx="10"/>
          </p:nvPr>
        </p:nvSpPr>
        <p:spPr/>
        <p:txBody>
          <a:bodyPr/>
          <a:lstStyle/>
          <a:p>
            <a:endParaRPr lang="en-DE"/>
          </a:p>
        </p:txBody>
      </p:sp>
    </p:spTree>
    <p:extLst>
      <p:ext uri="{BB962C8B-B14F-4D97-AF65-F5344CB8AC3E}">
        <p14:creationId xmlns:p14="http://schemas.microsoft.com/office/powerpoint/2010/main" val="1055044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508A3-2B0B-979B-88FA-0A78D23EBDD2}"/>
              </a:ext>
            </a:extLst>
          </p:cNvPr>
          <p:cNvSpPr>
            <a:spLocks noGrp="1"/>
          </p:cNvSpPr>
          <p:nvPr>
            <p:ph type="title"/>
          </p:nvPr>
        </p:nvSpPr>
        <p:spPr/>
        <p:txBody>
          <a:bodyPr/>
          <a:lstStyle/>
          <a:p>
            <a:r>
              <a:rPr lang="en-DE" dirty="0">
                <a:latin typeface="Poppins"/>
                <a:cs typeface="Poppins"/>
              </a:rPr>
              <a:t>Overview of the </a:t>
            </a:r>
            <a:r>
              <a:rPr lang="en-DE" err="1">
                <a:latin typeface="Poppins"/>
                <a:cs typeface="Poppins"/>
              </a:rPr>
              <a:t>VeraSol</a:t>
            </a:r>
            <a:r>
              <a:rPr lang="en-DE">
                <a:latin typeface="Poppins"/>
                <a:cs typeface="Poppins"/>
              </a:rPr>
              <a:t> WICR field test protocol</a:t>
            </a:r>
          </a:p>
        </p:txBody>
      </p:sp>
      <p:sp>
        <p:nvSpPr>
          <p:cNvPr id="3" name="Text Placeholder 2">
            <a:extLst>
              <a:ext uri="{FF2B5EF4-FFF2-40B4-BE49-F238E27FC236}">
                <a16:creationId xmlns:a16="http://schemas.microsoft.com/office/drawing/2014/main" id="{1AB90E66-EC2A-0051-7363-CD9CCFE291AC}"/>
              </a:ext>
            </a:extLst>
          </p:cNvPr>
          <p:cNvSpPr>
            <a:spLocks noGrp="1"/>
          </p:cNvSpPr>
          <p:nvPr>
            <p:ph type="body" sz="quarter" idx="10"/>
          </p:nvPr>
        </p:nvSpPr>
        <p:spPr>
          <a:xfrm>
            <a:off x="295276" y="1203447"/>
            <a:ext cx="4384482" cy="1249402"/>
          </a:xfrm>
        </p:spPr>
        <p:txBody>
          <a:bodyPr vert="horz" lIns="91440" tIns="45720" rIns="91440" bIns="45720" rtlCol="0" anchor="t">
            <a:noAutofit/>
          </a:bodyPr>
          <a:lstStyle/>
          <a:p>
            <a:pPr marL="0" indent="0">
              <a:buNone/>
            </a:pPr>
            <a:r>
              <a:rPr lang="en-DE" dirty="0">
                <a:latin typeface="Poppins"/>
                <a:cs typeface="Poppins"/>
              </a:rPr>
              <a:t>Based on the ATP protocol for testing refrigerated containers, and a WICR </a:t>
            </a:r>
            <a:r>
              <a:rPr lang="en-DE">
                <a:latin typeface="Poppins"/>
                <a:cs typeface="Poppins"/>
              </a:rPr>
              <a:t>test method from India</a:t>
            </a:r>
          </a:p>
        </p:txBody>
      </p:sp>
      <p:sp>
        <p:nvSpPr>
          <p:cNvPr id="4" name="Text Placeholder 3">
            <a:extLst>
              <a:ext uri="{FF2B5EF4-FFF2-40B4-BE49-F238E27FC236}">
                <a16:creationId xmlns:a16="http://schemas.microsoft.com/office/drawing/2014/main" id="{3E016A89-5D4D-1CA8-8110-90E9D349FA30}"/>
              </a:ext>
            </a:extLst>
          </p:cNvPr>
          <p:cNvSpPr>
            <a:spLocks noGrp="1"/>
          </p:cNvSpPr>
          <p:nvPr>
            <p:ph type="body" sz="quarter" idx="16"/>
          </p:nvPr>
        </p:nvSpPr>
        <p:spPr>
          <a:xfrm>
            <a:off x="238391" y="2465018"/>
            <a:ext cx="4427140" cy="1249402"/>
          </a:xfrm>
        </p:spPr>
        <p:txBody>
          <a:bodyPr vert="horz" lIns="91440" tIns="45720" rIns="91440" bIns="45720" rtlCol="0" anchor="t">
            <a:noAutofit/>
          </a:bodyPr>
          <a:lstStyle/>
          <a:p>
            <a:pPr marL="342900" indent="-342900">
              <a:buFont typeface="Calibri Light" panose="020F0302020204030204"/>
              <a:buAutoNum type="arabicPeriod"/>
            </a:pPr>
            <a:r>
              <a:rPr lang="en-GB" b="1" dirty="0">
                <a:latin typeface="Poppins"/>
                <a:cs typeface="Poppins"/>
              </a:rPr>
              <a:t>Empty pull-down </a:t>
            </a:r>
            <a:r>
              <a:rPr lang="en-GB" dirty="0">
                <a:latin typeface="Poppins"/>
                <a:cs typeface="Poppins"/>
              </a:rPr>
              <a:t>test</a:t>
            </a:r>
            <a:r>
              <a:rPr lang="en-GB" b="1" dirty="0">
                <a:latin typeface="Poppins"/>
                <a:cs typeface="Poppins"/>
              </a:rPr>
              <a:t> </a:t>
            </a:r>
            <a:r>
              <a:rPr lang="en-GB" dirty="0">
                <a:latin typeface="Poppins"/>
                <a:cs typeface="Poppins"/>
              </a:rPr>
              <a:t>from ambient temperature to the target storage temperature according to the cold room category </a:t>
            </a:r>
            <a:endParaRPr lang="en-GB" dirty="0">
              <a:cs typeface="Poppins"/>
            </a:endParaRPr>
          </a:p>
        </p:txBody>
      </p:sp>
      <p:sp>
        <p:nvSpPr>
          <p:cNvPr id="6" name="Text Placeholder 5">
            <a:extLst>
              <a:ext uri="{FF2B5EF4-FFF2-40B4-BE49-F238E27FC236}">
                <a16:creationId xmlns:a16="http://schemas.microsoft.com/office/drawing/2014/main" id="{959F2662-A735-6638-81E1-DCDF482678E6}"/>
              </a:ext>
            </a:extLst>
          </p:cNvPr>
          <p:cNvSpPr>
            <a:spLocks noGrp="1"/>
          </p:cNvSpPr>
          <p:nvPr>
            <p:ph type="body" sz="quarter" idx="18"/>
          </p:nvPr>
        </p:nvSpPr>
        <p:spPr>
          <a:xfrm>
            <a:off x="234726" y="4561261"/>
            <a:ext cx="4436665" cy="1992352"/>
          </a:xfrm>
        </p:spPr>
        <p:txBody>
          <a:bodyPr vert="horz" lIns="91440" tIns="45720" rIns="91440" bIns="45720" rtlCol="0" anchor="t">
            <a:noAutofit/>
          </a:bodyPr>
          <a:lstStyle/>
          <a:p>
            <a:pPr marL="342900" indent="-342900">
              <a:buAutoNum type="arabicPeriod"/>
            </a:pPr>
            <a:r>
              <a:rPr lang="de-DE" b="1" dirty="0">
                <a:solidFill>
                  <a:schemeClr val="bg1"/>
                </a:solidFill>
                <a:latin typeface="Poppins"/>
                <a:cs typeface="Poppins"/>
              </a:rPr>
              <a:t>0</a:t>
            </a:r>
          </a:p>
          <a:p>
            <a:pPr marL="342900" indent="-342900">
              <a:buAutoNum type="arabicPeriod"/>
            </a:pPr>
            <a:r>
              <a:rPr lang="en-DE" b="1" dirty="0">
                <a:latin typeface="Poppins"/>
                <a:cs typeface="Poppins"/>
              </a:rPr>
              <a:t>Steady </a:t>
            </a:r>
            <a:r>
              <a:rPr lang="en-DE" b="1" dirty="0" err="1">
                <a:latin typeface="Poppins"/>
                <a:cs typeface="Poppins"/>
              </a:rPr>
              <a:t>state</a:t>
            </a:r>
            <a:r>
              <a:rPr lang="en-DE" b="1" dirty="0">
                <a:latin typeface="Poppins"/>
                <a:cs typeface="Poppins"/>
              </a:rPr>
              <a:t> </a:t>
            </a:r>
            <a:r>
              <a:rPr lang="en-DE" b="1" dirty="0" err="1">
                <a:latin typeface="Poppins"/>
                <a:cs typeface="Poppins"/>
              </a:rPr>
              <a:t>effectiveness</a:t>
            </a:r>
            <a:r>
              <a:rPr lang="en-DE" b="1" dirty="0">
                <a:latin typeface="Poppins"/>
                <a:cs typeface="Poppins"/>
              </a:rPr>
              <a:t> </a:t>
            </a:r>
            <a:r>
              <a:rPr lang="en-DE" dirty="0" err="1">
                <a:latin typeface="Poppins"/>
                <a:cs typeface="Poppins"/>
              </a:rPr>
              <a:t>test</a:t>
            </a:r>
            <a:r>
              <a:rPr lang="en-DE" dirty="0">
                <a:latin typeface="Poppins"/>
                <a:cs typeface="Poppins"/>
              </a:rPr>
              <a:t> </a:t>
            </a:r>
            <a:r>
              <a:rPr lang="en-DE" dirty="0" err="1">
                <a:latin typeface="Poppins"/>
                <a:cs typeface="Poppins"/>
              </a:rPr>
              <a:t>with</a:t>
            </a:r>
            <a:r>
              <a:rPr lang="en-DE" dirty="0">
                <a:latin typeface="Poppins"/>
                <a:cs typeface="Poppins"/>
              </a:rPr>
              <a:t> fan </a:t>
            </a:r>
            <a:r>
              <a:rPr lang="en-DE" dirty="0" err="1">
                <a:latin typeface="Poppins"/>
                <a:cs typeface="Poppins"/>
              </a:rPr>
              <a:t>heaters</a:t>
            </a:r>
            <a:r>
              <a:rPr lang="en-DE" dirty="0">
                <a:latin typeface="Poppins"/>
                <a:cs typeface="Poppins"/>
              </a:rPr>
              <a:t> </a:t>
            </a:r>
            <a:r>
              <a:rPr lang="en-DE" dirty="0" err="1">
                <a:latin typeface="Poppins"/>
                <a:cs typeface="Poppins"/>
              </a:rPr>
              <a:t>inside</a:t>
            </a:r>
            <a:r>
              <a:rPr lang="en-DE" dirty="0">
                <a:latin typeface="Poppins"/>
                <a:cs typeface="Poppins"/>
              </a:rPr>
              <a:t>: </a:t>
            </a:r>
            <a:r>
              <a:rPr lang="en-DE" dirty="0" err="1">
                <a:latin typeface="Poppins"/>
                <a:cs typeface="Poppins"/>
              </a:rPr>
              <a:t>temp</a:t>
            </a:r>
            <a:r>
              <a:rPr lang="en-DE" dirty="0">
                <a:latin typeface="Poppins"/>
                <a:cs typeface="Poppins"/>
              </a:rPr>
              <a:t>. </a:t>
            </a:r>
            <a:r>
              <a:rPr lang="en-DE" dirty="0" err="1">
                <a:latin typeface="Poppins"/>
                <a:cs typeface="Poppins"/>
              </a:rPr>
              <a:t>stability</a:t>
            </a:r>
            <a:r>
              <a:rPr lang="en-DE" dirty="0">
                <a:latin typeface="Poppins"/>
                <a:cs typeface="Poppins"/>
              </a:rPr>
              <a:t>, </a:t>
            </a:r>
            <a:r>
              <a:rPr lang="en-DE" dirty="0" err="1">
                <a:latin typeface="Poppins"/>
                <a:cs typeface="Poppins"/>
              </a:rPr>
              <a:t>energy</a:t>
            </a:r>
            <a:r>
              <a:rPr lang="en-DE" dirty="0">
                <a:latin typeface="Poppins"/>
                <a:cs typeface="Poppins"/>
              </a:rPr>
              <a:t> </a:t>
            </a:r>
            <a:r>
              <a:rPr lang="en-DE" dirty="0" err="1">
                <a:latin typeface="Poppins"/>
                <a:cs typeface="Poppins"/>
              </a:rPr>
              <a:t>consumption</a:t>
            </a:r>
            <a:r>
              <a:rPr lang="en-DE" dirty="0">
                <a:latin typeface="Poppins"/>
                <a:cs typeface="Poppins"/>
              </a:rPr>
              <a:t>, </a:t>
            </a:r>
            <a:r>
              <a:rPr lang="en-DE" dirty="0" err="1">
                <a:latin typeface="Poppins"/>
                <a:cs typeface="Poppins"/>
              </a:rPr>
              <a:t>cooling</a:t>
            </a:r>
            <a:r>
              <a:rPr lang="en-DE" dirty="0">
                <a:latin typeface="Poppins"/>
                <a:cs typeface="Poppins"/>
              </a:rPr>
              <a:t> </a:t>
            </a:r>
            <a:r>
              <a:rPr lang="en-DE" dirty="0" err="1">
                <a:latin typeface="Poppins"/>
                <a:cs typeface="Poppins"/>
              </a:rPr>
              <a:t>capacity</a:t>
            </a:r>
            <a:r>
              <a:rPr lang="en-DE" dirty="0">
                <a:latin typeface="Poppins"/>
                <a:cs typeface="Poppins"/>
              </a:rPr>
              <a:t>, COP</a:t>
            </a:r>
            <a:endParaRPr lang="de-DE">
              <a:cs typeface="Poppins"/>
            </a:endParaRPr>
          </a:p>
          <a:p>
            <a:pPr marL="0" indent="0">
              <a:buNone/>
            </a:pPr>
            <a:endParaRPr lang="en-DE"/>
          </a:p>
        </p:txBody>
      </p:sp>
      <p:sp>
        <p:nvSpPr>
          <p:cNvPr id="7" name="Text Placeholder 6">
            <a:extLst>
              <a:ext uri="{FF2B5EF4-FFF2-40B4-BE49-F238E27FC236}">
                <a16:creationId xmlns:a16="http://schemas.microsoft.com/office/drawing/2014/main" id="{E188801F-BB83-6623-5332-7EB8AE6E41CE}"/>
              </a:ext>
            </a:extLst>
          </p:cNvPr>
          <p:cNvSpPr>
            <a:spLocks noGrp="1"/>
          </p:cNvSpPr>
          <p:nvPr>
            <p:ph type="body" sz="quarter" idx="19"/>
          </p:nvPr>
        </p:nvSpPr>
        <p:spPr>
          <a:xfrm>
            <a:off x="4835301" y="1202564"/>
            <a:ext cx="4427140" cy="1249402"/>
          </a:xfrm>
        </p:spPr>
        <p:txBody>
          <a:bodyPr vert="horz" lIns="91440" tIns="45720" rIns="91440" bIns="45720" rtlCol="0" anchor="t">
            <a:noAutofit/>
          </a:bodyPr>
          <a:lstStyle/>
          <a:p>
            <a:pPr marL="342900" indent="-342900">
              <a:buAutoNum type="arabicPeriod"/>
            </a:pPr>
            <a:r>
              <a:rPr lang="de-DE" b="1" dirty="0">
                <a:solidFill>
                  <a:schemeClr val="bg1"/>
                </a:solidFill>
                <a:latin typeface="Poppins"/>
                <a:cs typeface="Poppins"/>
              </a:rPr>
              <a:t>G</a:t>
            </a:r>
            <a:endParaRPr lang="de-DE" b="1" dirty="0">
              <a:solidFill>
                <a:schemeClr val="bg1"/>
              </a:solidFill>
              <a:cs typeface="Poppins"/>
            </a:endParaRPr>
          </a:p>
          <a:p>
            <a:pPr marL="342900" indent="-342900">
              <a:buAutoNum type="arabicPeriod"/>
            </a:pPr>
            <a:r>
              <a:rPr lang="de-DE" b="1" dirty="0">
                <a:solidFill>
                  <a:schemeClr val="bg1"/>
                </a:solidFill>
                <a:latin typeface="Poppins"/>
                <a:cs typeface="Poppins"/>
              </a:rPr>
              <a:t>f</a:t>
            </a:r>
          </a:p>
          <a:p>
            <a:pPr marL="342900" indent="-342900">
              <a:buAutoNum type="arabicPeriod"/>
            </a:pPr>
            <a:r>
              <a:rPr lang="en-DE" b="1" dirty="0" err="1">
                <a:latin typeface="Poppins"/>
                <a:cs typeface="Poppins"/>
              </a:rPr>
              <a:t>Autonomy</a:t>
            </a:r>
            <a:r>
              <a:rPr lang="en-DE" dirty="0">
                <a:latin typeface="Poppins"/>
                <a:cs typeface="Poppins"/>
              </a:rPr>
              <a:t> </a:t>
            </a:r>
            <a:r>
              <a:rPr lang="en-DE" dirty="0" err="1">
                <a:latin typeface="Poppins"/>
                <a:cs typeface="Poppins"/>
              </a:rPr>
              <a:t>test</a:t>
            </a:r>
            <a:r>
              <a:rPr lang="en-DE" dirty="0">
                <a:latin typeface="Poppins"/>
                <a:cs typeface="Poppins"/>
              </a:rPr>
              <a:t>: switch off the </a:t>
            </a:r>
            <a:r>
              <a:rPr lang="en-DE" dirty="0" err="1">
                <a:latin typeface="Poppins"/>
                <a:cs typeface="Poppins"/>
              </a:rPr>
              <a:t>cooling</a:t>
            </a:r>
            <a:r>
              <a:rPr lang="en-DE" dirty="0">
                <a:latin typeface="Poppins"/>
                <a:cs typeface="Poppins"/>
              </a:rPr>
              <a:t> and </a:t>
            </a:r>
            <a:r>
              <a:rPr lang="en-DE" dirty="0" err="1">
                <a:latin typeface="Poppins"/>
                <a:cs typeface="Poppins"/>
              </a:rPr>
              <a:t>measure</a:t>
            </a:r>
            <a:r>
              <a:rPr lang="en-DE" dirty="0">
                <a:latin typeface="Poppins"/>
                <a:cs typeface="Poppins"/>
              </a:rPr>
              <a:t> time </a:t>
            </a:r>
            <a:r>
              <a:rPr lang="en-DE" dirty="0" err="1">
                <a:latin typeface="Poppins"/>
                <a:cs typeface="Poppins"/>
              </a:rPr>
              <a:t>taken</a:t>
            </a:r>
            <a:r>
              <a:rPr lang="en-DE" dirty="0">
                <a:latin typeface="Poppins"/>
                <a:cs typeface="Poppins"/>
              </a:rPr>
              <a:t> for </a:t>
            </a:r>
            <a:r>
              <a:rPr lang="en-DE" dirty="0" err="1">
                <a:latin typeface="Poppins"/>
                <a:cs typeface="Poppins"/>
              </a:rPr>
              <a:t>average</a:t>
            </a:r>
            <a:r>
              <a:rPr lang="en-DE" dirty="0">
                <a:latin typeface="Poppins"/>
                <a:cs typeface="Poppins"/>
              </a:rPr>
              <a:t> </a:t>
            </a:r>
            <a:r>
              <a:rPr lang="en-DE" dirty="0" err="1">
                <a:latin typeface="Poppins"/>
                <a:cs typeface="Poppins"/>
              </a:rPr>
              <a:t>temp</a:t>
            </a:r>
            <a:r>
              <a:rPr lang="en-DE" dirty="0">
                <a:latin typeface="Poppins"/>
                <a:cs typeface="Poppins"/>
              </a:rPr>
              <a:t>. to </a:t>
            </a:r>
            <a:r>
              <a:rPr lang="en-DE" dirty="0" err="1">
                <a:latin typeface="Poppins"/>
                <a:cs typeface="Poppins"/>
              </a:rPr>
              <a:t>rise</a:t>
            </a:r>
            <a:r>
              <a:rPr lang="en-DE" dirty="0">
                <a:latin typeface="Poppins"/>
                <a:cs typeface="Poppins"/>
              </a:rPr>
              <a:t> by 5ºC</a:t>
            </a:r>
            <a:endParaRPr lang="de-DE">
              <a:cs typeface="Poppins"/>
            </a:endParaRPr>
          </a:p>
        </p:txBody>
      </p:sp>
      <p:sp>
        <p:nvSpPr>
          <p:cNvPr id="8" name="Text Placeholder 7">
            <a:extLst>
              <a:ext uri="{FF2B5EF4-FFF2-40B4-BE49-F238E27FC236}">
                <a16:creationId xmlns:a16="http://schemas.microsoft.com/office/drawing/2014/main" id="{90F98F72-11F2-06A9-78A7-9DFC8F1296A3}"/>
              </a:ext>
            </a:extLst>
          </p:cNvPr>
          <p:cNvSpPr>
            <a:spLocks noGrp="1"/>
          </p:cNvSpPr>
          <p:nvPr>
            <p:ph type="body" sz="quarter" idx="20"/>
          </p:nvPr>
        </p:nvSpPr>
        <p:spPr>
          <a:xfrm>
            <a:off x="6445026" y="2880601"/>
            <a:ext cx="4427140" cy="1249402"/>
          </a:xfrm>
        </p:spPr>
        <p:txBody>
          <a:bodyPr vert="horz" lIns="91440" tIns="45720" rIns="91440" bIns="45720" rtlCol="0" anchor="t">
            <a:noAutofit/>
          </a:bodyPr>
          <a:lstStyle/>
          <a:p>
            <a:pPr marL="342900" indent="-342900">
              <a:buFont typeface="+mj-lt"/>
              <a:buAutoNum type="arabicPeriod"/>
            </a:pPr>
            <a:r>
              <a:rPr lang="en-GB" b="1" dirty="0">
                <a:solidFill>
                  <a:schemeClr val="bg1"/>
                </a:solidFill>
                <a:latin typeface="Poppins"/>
                <a:cs typeface="Poppins"/>
              </a:rPr>
              <a:t>U</a:t>
            </a:r>
          </a:p>
          <a:p>
            <a:pPr marL="342900" indent="-342900">
              <a:buAutoNum type="arabicPeriod"/>
            </a:pPr>
            <a:r>
              <a:rPr lang="en-GB" b="1" dirty="0">
                <a:solidFill>
                  <a:schemeClr val="bg1"/>
                </a:solidFill>
                <a:latin typeface="Poppins"/>
                <a:cs typeface="Poppins"/>
              </a:rPr>
              <a:t>U</a:t>
            </a:r>
          </a:p>
          <a:p>
            <a:pPr marL="342900" indent="-342900">
              <a:buAutoNum type="arabicPeriod"/>
            </a:pPr>
            <a:r>
              <a:rPr lang="en-GB" b="1" dirty="0">
                <a:solidFill>
                  <a:schemeClr val="bg1"/>
                </a:solidFill>
                <a:latin typeface="Poppins"/>
                <a:cs typeface="Poppins"/>
              </a:rPr>
              <a:t>u</a:t>
            </a:r>
            <a:endParaRPr lang="en-GB" b="1" dirty="0">
              <a:solidFill>
                <a:schemeClr val="bg1"/>
              </a:solidFill>
              <a:cs typeface="Poppins"/>
            </a:endParaRPr>
          </a:p>
          <a:p>
            <a:pPr marL="342900" indent="-342900">
              <a:buAutoNum type="arabicPeriod"/>
            </a:pPr>
            <a:r>
              <a:rPr lang="en-GB" b="1" dirty="0">
                <a:latin typeface="Poppins"/>
                <a:cs typeface="Poppins"/>
              </a:rPr>
              <a:t>Heat leakage </a:t>
            </a:r>
            <a:r>
              <a:rPr lang="en-GB" dirty="0">
                <a:latin typeface="Poppins"/>
                <a:cs typeface="Poppins"/>
              </a:rPr>
              <a:t>test (k-value): steady state with fan heater inside, adjusted to a target temperature difference inside/outside -&gt; calculate </a:t>
            </a:r>
            <a:br>
              <a:rPr lang="en-GB" dirty="0"/>
            </a:br>
            <a:r>
              <a:rPr lang="en-GB" dirty="0">
                <a:latin typeface="Poppins"/>
                <a:cs typeface="Poppins"/>
              </a:rPr>
              <a:t>k-value</a:t>
            </a:r>
          </a:p>
        </p:txBody>
      </p:sp>
      <p:pic>
        <p:nvPicPr>
          <p:cNvPr id="16" name="Picture 15" descr="A graph with a line and a blue line&#10;&#10;AI-generated content may be incorrect.">
            <a:extLst>
              <a:ext uri="{FF2B5EF4-FFF2-40B4-BE49-F238E27FC236}">
                <a16:creationId xmlns:a16="http://schemas.microsoft.com/office/drawing/2014/main" id="{861A5E8C-85C3-A866-35F3-2DA64706E23A}"/>
              </a:ext>
            </a:extLst>
          </p:cNvPr>
          <p:cNvPicPr>
            <a:picLocks noChangeAspect="1"/>
          </p:cNvPicPr>
          <p:nvPr/>
        </p:nvPicPr>
        <p:blipFill>
          <a:blip r:embed="rId3"/>
          <a:stretch>
            <a:fillRect/>
          </a:stretch>
        </p:blipFill>
        <p:spPr>
          <a:xfrm>
            <a:off x="2280246" y="3637002"/>
            <a:ext cx="2203581" cy="1234308"/>
          </a:xfrm>
          <a:prstGeom prst="rect">
            <a:avLst/>
          </a:prstGeom>
        </p:spPr>
      </p:pic>
      <p:pic>
        <p:nvPicPr>
          <p:cNvPr id="20" name="Picture 19" descr="A graph with different colored lines&#10;&#10;AI-generated content may be incorrect.">
            <a:extLst>
              <a:ext uri="{FF2B5EF4-FFF2-40B4-BE49-F238E27FC236}">
                <a16:creationId xmlns:a16="http://schemas.microsoft.com/office/drawing/2014/main" id="{9D37C1B6-2424-736E-0D93-50CB35BABCAA}"/>
              </a:ext>
            </a:extLst>
          </p:cNvPr>
          <p:cNvPicPr>
            <a:picLocks noChangeAspect="1"/>
          </p:cNvPicPr>
          <p:nvPr/>
        </p:nvPicPr>
        <p:blipFill>
          <a:blip r:embed="rId4"/>
          <a:stretch>
            <a:fillRect/>
          </a:stretch>
        </p:blipFill>
        <p:spPr>
          <a:xfrm>
            <a:off x="9143052" y="2305948"/>
            <a:ext cx="2261115" cy="1328634"/>
          </a:xfrm>
          <a:prstGeom prst="rect">
            <a:avLst/>
          </a:prstGeom>
        </p:spPr>
      </p:pic>
      <p:pic>
        <p:nvPicPr>
          <p:cNvPr id="22" name="Picture 21" descr="A equation of a function&#10;&#10;AI-generated content may be incorrect.">
            <a:extLst>
              <a:ext uri="{FF2B5EF4-FFF2-40B4-BE49-F238E27FC236}">
                <a16:creationId xmlns:a16="http://schemas.microsoft.com/office/drawing/2014/main" id="{483433C1-A4DF-7AA6-FBD6-010E2B262864}"/>
              </a:ext>
            </a:extLst>
          </p:cNvPr>
          <p:cNvPicPr>
            <a:picLocks noChangeAspect="1"/>
          </p:cNvPicPr>
          <p:nvPr/>
        </p:nvPicPr>
        <p:blipFill>
          <a:blip r:embed="rId5"/>
          <a:stretch>
            <a:fillRect/>
          </a:stretch>
        </p:blipFill>
        <p:spPr>
          <a:xfrm>
            <a:off x="9993176" y="4866624"/>
            <a:ext cx="1493708" cy="877926"/>
          </a:xfrm>
          <a:prstGeom prst="rect">
            <a:avLst/>
          </a:prstGeom>
        </p:spPr>
      </p:pic>
      <p:pic>
        <p:nvPicPr>
          <p:cNvPr id="17" name="Grafik 16" descr="Ein Bild, das Wand, Im Haus, Decke, Boden enthält.&#10;&#10;KI-generierte Inhalte können fehlerhaft sein.">
            <a:extLst>
              <a:ext uri="{FF2B5EF4-FFF2-40B4-BE49-F238E27FC236}">
                <a16:creationId xmlns:a16="http://schemas.microsoft.com/office/drawing/2014/main" id="{9857F321-DA2E-B094-A2EF-B89A7978B208}"/>
              </a:ext>
            </a:extLst>
          </p:cNvPr>
          <p:cNvPicPr>
            <a:picLocks noChangeAspect="1"/>
          </p:cNvPicPr>
          <p:nvPr/>
        </p:nvPicPr>
        <p:blipFill>
          <a:blip r:embed="rId6"/>
          <a:stretch>
            <a:fillRect/>
          </a:stretch>
        </p:blipFill>
        <p:spPr>
          <a:xfrm>
            <a:off x="4576763" y="4486275"/>
            <a:ext cx="1685925" cy="2238375"/>
          </a:xfrm>
          <a:prstGeom prst="rect">
            <a:avLst/>
          </a:prstGeom>
        </p:spPr>
      </p:pic>
    </p:spTree>
    <p:extLst>
      <p:ext uri="{BB962C8B-B14F-4D97-AF65-F5344CB8AC3E}">
        <p14:creationId xmlns:p14="http://schemas.microsoft.com/office/powerpoint/2010/main" val="895687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284A-2925-A369-2841-27F60A86D4F7}"/>
              </a:ext>
            </a:extLst>
          </p:cNvPr>
          <p:cNvSpPr>
            <a:spLocks noGrp="1"/>
          </p:cNvSpPr>
          <p:nvPr>
            <p:ph type="title"/>
          </p:nvPr>
        </p:nvSpPr>
        <p:spPr/>
        <p:txBody>
          <a:bodyPr/>
          <a:lstStyle/>
          <a:p>
            <a:r>
              <a:rPr lang="en-US" dirty="0">
                <a:latin typeface="Poppins"/>
                <a:cs typeface="Poppins"/>
              </a:rPr>
              <a:t>Overview of the field tests and equipment</a:t>
            </a:r>
            <a:endParaRPr lang="de-DE" dirty="0"/>
          </a:p>
        </p:txBody>
      </p:sp>
      <p:graphicFrame>
        <p:nvGraphicFramePr>
          <p:cNvPr id="7" name="Inhaltsplatzhalter 6">
            <a:extLst>
              <a:ext uri="{FF2B5EF4-FFF2-40B4-BE49-F238E27FC236}">
                <a16:creationId xmlns:a16="http://schemas.microsoft.com/office/drawing/2014/main" id="{5908CE59-7EAF-E7FE-277B-8C31AEA7A383}"/>
              </a:ext>
            </a:extLst>
          </p:cNvPr>
          <p:cNvGraphicFramePr>
            <a:graphicFrameLocks noGrp="1"/>
          </p:cNvGraphicFramePr>
          <p:nvPr>
            <p:ph idx="1"/>
            <p:extLst>
              <p:ext uri="{D42A27DB-BD31-4B8C-83A1-F6EECF244321}">
                <p14:modId xmlns:p14="http://schemas.microsoft.com/office/powerpoint/2010/main" val="1840120878"/>
              </p:ext>
            </p:extLst>
          </p:nvPr>
        </p:nvGraphicFramePr>
        <p:xfrm>
          <a:off x="342900" y="1466850"/>
          <a:ext cx="8925215" cy="4572435"/>
        </p:xfrm>
        <a:graphic>
          <a:graphicData uri="http://schemas.openxmlformats.org/drawingml/2006/table">
            <a:tbl>
              <a:tblPr firstRow="1" firstCol="1" bandRow="1">
                <a:tableStyleId>{5C22544A-7EE6-4342-B048-85BDC9FD1C3A}</a:tableStyleId>
              </a:tblPr>
              <a:tblGrid>
                <a:gridCol w="2385790">
                  <a:extLst>
                    <a:ext uri="{9D8B030D-6E8A-4147-A177-3AD203B41FA5}">
                      <a16:colId xmlns:a16="http://schemas.microsoft.com/office/drawing/2014/main" val="3603558474"/>
                    </a:ext>
                  </a:extLst>
                </a:gridCol>
                <a:gridCol w="2076416">
                  <a:extLst>
                    <a:ext uri="{9D8B030D-6E8A-4147-A177-3AD203B41FA5}">
                      <a16:colId xmlns:a16="http://schemas.microsoft.com/office/drawing/2014/main" val="2139522692"/>
                    </a:ext>
                  </a:extLst>
                </a:gridCol>
                <a:gridCol w="2754628">
                  <a:extLst>
                    <a:ext uri="{9D8B030D-6E8A-4147-A177-3AD203B41FA5}">
                      <a16:colId xmlns:a16="http://schemas.microsoft.com/office/drawing/2014/main" val="4182562212"/>
                    </a:ext>
                  </a:extLst>
                </a:gridCol>
                <a:gridCol w="1708381">
                  <a:extLst>
                    <a:ext uri="{9D8B030D-6E8A-4147-A177-3AD203B41FA5}">
                      <a16:colId xmlns:a16="http://schemas.microsoft.com/office/drawing/2014/main" val="1363333536"/>
                    </a:ext>
                  </a:extLst>
                </a:gridCol>
              </a:tblGrid>
              <a:tr h="464301">
                <a:tc>
                  <a:txBody>
                    <a:bodyPr/>
                    <a:lstStyle/>
                    <a:p>
                      <a:pPr algn="l" fontAlgn="base">
                        <a:buNone/>
                      </a:pPr>
                      <a:r>
                        <a:rPr lang="en-US" sz="1200" b="1" kern="0" dirty="0">
                          <a:solidFill>
                            <a:schemeClr val="tx1"/>
                          </a:solidFill>
                          <a:effectLst/>
                          <a:latin typeface="Poppins"/>
                          <a:ea typeface="Times New Roman" panose="02020603050405020304" pitchFamily="18" charset="0"/>
                          <a:cs typeface="Poppins"/>
                        </a:rPr>
                        <a:t>Test </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b="1" kern="0" dirty="0">
                          <a:solidFill>
                            <a:schemeClr val="tx1"/>
                          </a:solidFill>
                          <a:effectLst/>
                          <a:latin typeface="Poppins"/>
                          <a:ea typeface="Times New Roman" panose="02020603050405020304" pitchFamily="18" charset="0"/>
                          <a:cs typeface="Poppins"/>
                        </a:rPr>
                        <a:t>Contents of WICR storage volume</a:t>
                      </a:r>
                      <a:r>
                        <a:rPr lang="en-GB"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b="1" kern="0" dirty="0">
                          <a:solidFill>
                            <a:schemeClr val="tx1"/>
                          </a:solidFill>
                          <a:effectLst/>
                          <a:latin typeface="Poppins"/>
                          <a:ea typeface="Times New Roman" panose="02020603050405020304" pitchFamily="18" charset="0"/>
                          <a:cs typeface="Poppins"/>
                        </a:rPr>
                        <a:t>WICR internal air (storage) temperature at start </a:t>
                      </a:r>
                      <a:r>
                        <a:rPr lang="en-GB"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b="1" kern="0" dirty="0">
                          <a:solidFill>
                            <a:schemeClr val="tx1"/>
                          </a:solidFill>
                          <a:effectLst/>
                          <a:latin typeface="Poppins"/>
                          <a:ea typeface="Times New Roman" panose="02020603050405020304" pitchFamily="18" charset="0"/>
                          <a:cs typeface="Poppins"/>
                        </a:rPr>
                        <a:t>Representative heat load</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5399414"/>
                  </a:ext>
                </a:extLst>
              </a:tr>
              <a:tr h="696452">
                <a:tc>
                  <a:txBody>
                    <a:bodyPr/>
                    <a:lstStyle/>
                    <a:p>
                      <a:pPr algn="l" fontAlgn="base">
                        <a:buNone/>
                      </a:pPr>
                      <a:r>
                        <a:rPr lang="en-GB" sz="1200" b="0" dirty="0">
                          <a:solidFill>
                            <a:schemeClr val="tx1"/>
                          </a:solidFill>
                          <a:effectLst/>
                          <a:latin typeface="Poppins"/>
                          <a:cs typeface="Poppins"/>
                        </a:rPr>
                        <a:t>Visual inspection of insulated enclosure and key components in the field</a:t>
                      </a:r>
                      <a:endParaRPr lang="de-DE" sz="1200" b="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Empty</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n/a</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n/a</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5070021"/>
                  </a:ext>
                </a:extLst>
              </a:tr>
              <a:tr h="464301">
                <a:tc>
                  <a:txBody>
                    <a:bodyPr/>
                    <a:lstStyle/>
                    <a:p>
                      <a:pPr algn="l" fontAlgn="base">
                        <a:buNone/>
                      </a:pPr>
                      <a:r>
                        <a:rPr lang="en-US" sz="1200" b="0" kern="0" dirty="0">
                          <a:solidFill>
                            <a:schemeClr val="tx1"/>
                          </a:solidFill>
                          <a:effectLst/>
                          <a:latin typeface="Poppins"/>
                          <a:ea typeface="Times New Roman" panose="02020603050405020304" pitchFamily="18" charset="0"/>
                          <a:cs typeface="Poppins"/>
                        </a:rPr>
                        <a:t>Empty Pull-Down Field Test</a:t>
                      </a:r>
                      <a:endParaRPr lang="de-DE" sz="1200" b="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Empty</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Equal to climate zone temperature/ ambient temperature</a:t>
                      </a:r>
                      <a:r>
                        <a:rPr lang="en-GB"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None</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1294090"/>
                  </a:ext>
                </a:extLst>
              </a:tr>
              <a:tr h="232150">
                <a:tc>
                  <a:txBody>
                    <a:bodyPr/>
                    <a:lstStyle/>
                    <a:p>
                      <a:pPr algn="l" fontAlgn="base">
                        <a:buNone/>
                      </a:pPr>
                      <a:r>
                        <a:rPr lang="en-US" sz="1200" b="0" kern="0" dirty="0">
                          <a:solidFill>
                            <a:schemeClr val="tx1"/>
                          </a:solidFill>
                          <a:effectLst/>
                          <a:latin typeface="Poppins"/>
                          <a:ea typeface="Times New Roman" panose="02020603050405020304" pitchFamily="18" charset="0"/>
                          <a:cs typeface="Poppins"/>
                        </a:rPr>
                        <a:t>Autonomy test</a:t>
                      </a:r>
                      <a:r>
                        <a:rPr lang="de-DE" sz="1200" b="0" kern="0" dirty="0">
                          <a:solidFill>
                            <a:schemeClr val="tx1"/>
                          </a:solidFill>
                          <a:effectLst/>
                          <a:latin typeface="Poppins"/>
                          <a:ea typeface="Times New Roman" panose="02020603050405020304" pitchFamily="18" charset="0"/>
                          <a:cs typeface="Poppins"/>
                        </a:rPr>
                        <a:t> </a:t>
                      </a:r>
                      <a:endParaRPr lang="de-DE" sz="1200" b="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Empty</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At target storage temperature</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None</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3507278"/>
                  </a:ext>
                </a:extLst>
              </a:tr>
              <a:tr h="1625051">
                <a:tc>
                  <a:txBody>
                    <a:bodyPr/>
                    <a:lstStyle/>
                    <a:p>
                      <a:pPr algn="l" fontAlgn="base">
                        <a:buNone/>
                      </a:pPr>
                      <a:r>
                        <a:rPr lang="en-GB" sz="1200" b="0" kern="0" dirty="0">
                          <a:solidFill>
                            <a:schemeClr val="tx1"/>
                          </a:solidFill>
                          <a:effectLst/>
                          <a:latin typeface="Poppins"/>
                          <a:ea typeface="Times New Roman" panose="02020603050405020304" pitchFamily="18" charset="0"/>
                          <a:cs typeface="Poppins"/>
                        </a:rPr>
                        <a:t>Steady state effectiveness for air temperature, representative energy consumption, representative cooling capacity and maximum cooling capacity </a:t>
                      </a:r>
                      <a:endParaRPr lang="de-DE" sz="1200" b="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Empty, with heaters and fans as needed</a:t>
                      </a:r>
                      <a:r>
                        <a:rPr lang="en-GB"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At target storage temperature</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Yes, as per 4.5</a:t>
                      </a:r>
                      <a:r>
                        <a:rPr lang="de-DE" sz="1200" kern="0" dirty="0">
                          <a:solidFill>
                            <a:schemeClr val="tx1"/>
                          </a:solidFill>
                          <a:effectLst/>
                          <a:latin typeface="Poppins"/>
                          <a:ea typeface="Times New Roman" panose="02020603050405020304" pitchFamily="18" charset="0"/>
                          <a:cs typeface="Poppins"/>
                        </a:rPr>
                        <a:t> </a:t>
                      </a:r>
                      <a:r>
                        <a:rPr lang="en-US" sz="1200" b="0" i="0" u="none" strike="noStrike" kern="0" noProof="0" dirty="0">
                          <a:solidFill>
                            <a:schemeClr val="tx1"/>
                          </a:solidFill>
                          <a:effectLst/>
                          <a:latin typeface="Poppins"/>
                          <a:ea typeface="Times New Roman" panose="02020603050405020304" pitchFamily="18" charset="0"/>
                          <a:cs typeface="Poppins"/>
                        </a:rPr>
                        <a:t>in the test method document</a:t>
                      </a:r>
                      <a:r>
                        <a:rPr lang="de-DE" sz="1200" b="0" i="0" u="none" strike="noStrike" kern="0" noProof="0" dirty="0">
                          <a:solidFill>
                            <a:schemeClr val="tx1"/>
                          </a:solidFill>
                          <a:effectLst/>
                          <a:latin typeface="Poppins"/>
                          <a:ea typeface="Times New Roman" panose="02020603050405020304" pitchFamily="18" charset="0"/>
                          <a:cs typeface="Poppins"/>
                        </a:rPr>
                        <a:t> </a:t>
                      </a:r>
                      <a:endParaRPr lang="de-DE" sz="1200" b="0" i="0" u="none" strike="noStrike" kern="0" noProof="0" dirty="0">
                        <a:solidFill>
                          <a:srgbClr val="000000"/>
                        </a:solidFill>
                        <a:effectLst/>
                        <a:latin typeface="Poppins"/>
                        <a:ea typeface="Times New Roman" panose="02020603050405020304" pitchFamily="18" charset="0"/>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5630250"/>
                  </a:ext>
                </a:extLst>
              </a:tr>
              <a:tr h="696452">
                <a:tc>
                  <a:txBody>
                    <a:bodyPr/>
                    <a:lstStyle/>
                    <a:p>
                      <a:pPr algn="l" fontAlgn="base">
                        <a:buNone/>
                      </a:pPr>
                      <a:r>
                        <a:rPr lang="en-US" sz="1200" b="0" kern="0" dirty="0">
                          <a:solidFill>
                            <a:schemeClr val="tx1"/>
                          </a:solidFill>
                          <a:effectLst/>
                          <a:latin typeface="Poppins"/>
                          <a:ea typeface="Times New Roman" panose="02020603050405020304" pitchFamily="18" charset="0"/>
                          <a:cs typeface="Poppins"/>
                        </a:rPr>
                        <a:t>Determination of heat leakage rate and k-value of the insulated enclosure</a:t>
                      </a:r>
                      <a:r>
                        <a:rPr lang="en-GB" sz="1200" b="0" kern="0" dirty="0">
                          <a:solidFill>
                            <a:schemeClr val="tx1"/>
                          </a:solidFill>
                          <a:effectLst/>
                          <a:latin typeface="Poppins"/>
                          <a:ea typeface="Times New Roman" panose="02020603050405020304" pitchFamily="18" charset="0"/>
                          <a:cs typeface="Poppins"/>
                        </a:rPr>
                        <a:t> </a:t>
                      </a:r>
                      <a:endParaRPr lang="de-DE" sz="1200" b="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Empty</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See Table 8 in the test method document</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ase">
                        <a:buNone/>
                      </a:pPr>
                      <a:r>
                        <a:rPr lang="en-US" sz="1200" kern="0" dirty="0">
                          <a:solidFill>
                            <a:schemeClr val="tx1"/>
                          </a:solidFill>
                          <a:effectLst/>
                          <a:latin typeface="Poppins"/>
                          <a:ea typeface="Times New Roman" panose="02020603050405020304" pitchFamily="18" charset="0"/>
                          <a:cs typeface="Poppins"/>
                        </a:rPr>
                        <a:t>None</a:t>
                      </a:r>
                      <a:r>
                        <a:rPr lang="de-DE" sz="1200" kern="0" dirty="0">
                          <a:solidFill>
                            <a:schemeClr val="tx1"/>
                          </a:solidFill>
                          <a:effectLst/>
                          <a:latin typeface="Poppins"/>
                          <a:ea typeface="Times New Roman" panose="02020603050405020304" pitchFamily="18" charset="0"/>
                          <a:cs typeface="Poppins"/>
                        </a:rPr>
                        <a:t> </a:t>
                      </a:r>
                      <a:endParaRPr lang="de-DE" sz="1200">
                        <a:solidFill>
                          <a:schemeClr val="tx1"/>
                        </a:solidFill>
                        <a:effectLst/>
                        <a:latin typeface="Poppins"/>
                        <a:cs typeface="Poppi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3291946"/>
                  </a:ext>
                </a:extLst>
              </a:tr>
            </a:tbl>
          </a:graphicData>
        </a:graphic>
      </p:graphicFrame>
      <p:sp>
        <p:nvSpPr>
          <p:cNvPr id="8" name="Textfeld 7">
            <a:extLst>
              <a:ext uri="{FF2B5EF4-FFF2-40B4-BE49-F238E27FC236}">
                <a16:creationId xmlns:a16="http://schemas.microsoft.com/office/drawing/2014/main" id="{4CDE14C2-D1BD-02D3-943D-C6CEAF1C162A}"/>
              </a:ext>
            </a:extLst>
          </p:cNvPr>
          <p:cNvSpPr txBox="1"/>
          <p:nvPr/>
        </p:nvSpPr>
        <p:spPr>
          <a:xfrm>
            <a:off x="9395951" y="1469615"/>
            <a:ext cx="2532728" cy="4524315"/>
          </a:xfrm>
          <a:prstGeom prst="rect">
            <a:avLst/>
          </a:prstGeom>
          <a:noFill/>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r>
              <a:rPr lang="de-DE" sz="1200" b="1" dirty="0">
                <a:latin typeface="Poppins"/>
                <a:ea typeface="Poppins" charset="0"/>
                <a:cs typeface="Poppins"/>
              </a:rPr>
              <a:t>Test </a:t>
            </a:r>
            <a:r>
              <a:rPr lang="de-DE" sz="1200" b="1" dirty="0" err="1">
                <a:latin typeface="Poppins"/>
                <a:ea typeface="Poppins" charset="0"/>
                <a:cs typeface="Poppins"/>
              </a:rPr>
              <a:t>equipment</a:t>
            </a:r>
            <a:r>
              <a:rPr lang="de-DE" sz="1200" b="1" dirty="0">
                <a:latin typeface="Poppins"/>
                <a:ea typeface="Poppins" charset="0"/>
                <a:cs typeface="Poppins"/>
              </a:rPr>
              <a:t>:</a:t>
            </a:r>
            <a:endParaRPr lang="de-DE" sz="1200" b="1">
              <a:solidFill>
                <a:srgbClr val="FFFFFF"/>
              </a:solidFill>
              <a:latin typeface="Poppins"/>
              <a:ea typeface="Poppins" charset="0"/>
              <a:cs typeface="Poppins" charset="0"/>
            </a:endParaRPr>
          </a:p>
          <a:p>
            <a:pPr algn="l"/>
            <a:endParaRPr lang="de-DE" sz="1200" b="1" spc="0" dirty="0">
              <a:latin typeface="Poppins" charset="0"/>
              <a:ea typeface="Poppins" charset="0"/>
              <a:cs typeface="Poppins" charset="0"/>
            </a:endParaRPr>
          </a:p>
          <a:p>
            <a:pPr marL="285750" indent="-285750">
              <a:buFont typeface="Arial"/>
              <a:buChar char="•"/>
            </a:pPr>
            <a:r>
              <a:rPr lang="en-GB" sz="1200" dirty="0">
                <a:latin typeface="Poppins"/>
                <a:cs typeface="Poppins"/>
              </a:rPr>
              <a:t>Min. 5 temperature sensors </a:t>
            </a:r>
            <a:endParaRPr lang="de-DE" sz="1200">
              <a:latin typeface="Poppins"/>
              <a:ea typeface="Calibri" panose="020F0502020204030204"/>
              <a:cs typeface="Poppins"/>
            </a:endParaRPr>
          </a:p>
          <a:p>
            <a:pPr marL="285750" indent="-285750">
              <a:buFont typeface="Arial"/>
              <a:buChar char="•"/>
            </a:pPr>
            <a:r>
              <a:rPr lang="en-GB" sz="1200" dirty="0">
                <a:latin typeface="Poppins"/>
                <a:cs typeface="Poppins"/>
              </a:rPr>
              <a:t>Min. 1 humidity sensor</a:t>
            </a:r>
            <a:r>
              <a:rPr lang="de-DE" sz="1200" dirty="0">
                <a:latin typeface="Poppins"/>
                <a:cs typeface="Poppins"/>
              </a:rPr>
              <a:t> </a:t>
            </a:r>
            <a:endParaRPr lang="de-DE" sz="1200">
              <a:latin typeface="Poppins"/>
              <a:ea typeface="Calibri"/>
              <a:cs typeface="Poppins"/>
            </a:endParaRPr>
          </a:p>
          <a:p>
            <a:pPr marL="285750" indent="-285750">
              <a:buFont typeface="Arial"/>
              <a:buChar char="•"/>
            </a:pPr>
            <a:r>
              <a:rPr lang="en-GB" sz="1200" dirty="0">
                <a:latin typeface="Poppins"/>
                <a:cs typeface="Poppins"/>
              </a:rPr>
              <a:t>Data logger</a:t>
            </a:r>
            <a:endParaRPr lang="de-DE" sz="1200">
              <a:latin typeface="Poppins"/>
              <a:ea typeface="Calibri" panose="020F0502020204030204"/>
              <a:cs typeface="Poppins"/>
            </a:endParaRPr>
          </a:p>
          <a:p>
            <a:pPr marL="285750" indent="-285750">
              <a:buFont typeface="Arial"/>
              <a:buChar char="•"/>
            </a:pPr>
            <a:r>
              <a:rPr lang="en-GB" sz="1200" dirty="0">
                <a:latin typeface="Poppins"/>
                <a:cs typeface="Poppins"/>
              </a:rPr>
              <a:t>Electrical power meter</a:t>
            </a:r>
            <a:endParaRPr lang="en-GB" sz="1200">
              <a:latin typeface="Poppins"/>
              <a:cs typeface="Poppins"/>
            </a:endParaRPr>
          </a:p>
          <a:p>
            <a:pPr marL="285750" indent="-285750">
              <a:buFont typeface="Arial"/>
              <a:buChar char="•"/>
            </a:pPr>
            <a:r>
              <a:rPr lang="en-GB" sz="1200" dirty="0">
                <a:latin typeface="Poppins"/>
                <a:cs typeface="Poppins"/>
              </a:rPr>
              <a:t>Support rig(s) to hold sensors at suitable heights and locations </a:t>
            </a:r>
            <a:endParaRPr lang="de-DE" sz="1200" dirty="0">
              <a:latin typeface="Poppins"/>
              <a:cs typeface="Poppins"/>
            </a:endParaRPr>
          </a:p>
          <a:p>
            <a:pPr marL="285750" indent="-285750">
              <a:buFont typeface="Arial"/>
              <a:buChar char="•"/>
            </a:pPr>
            <a:r>
              <a:rPr lang="en-GB" sz="1200" dirty="0">
                <a:latin typeface="Poppins"/>
                <a:cs typeface="Poppins"/>
              </a:rPr>
              <a:t>Handheld temperature sensor  </a:t>
            </a:r>
            <a:endParaRPr lang="de-DE" sz="1200" dirty="0">
              <a:latin typeface="Poppins"/>
              <a:cs typeface="Poppins"/>
            </a:endParaRPr>
          </a:p>
          <a:p>
            <a:pPr marL="285750" indent="-285750">
              <a:buFont typeface="Arial"/>
              <a:buChar char="•"/>
            </a:pPr>
            <a:r>
              <a:rPr lang="en-GB" sz="1200" dirty="0">
                <a:latin typeface="Poppins"/>
                <a:cs typeface="Poppins"/>
              </a:rPr>
              <a:t>Multi-meter (for checks and troubleshooting during set up) </a:t>
            </a:r>
            <a:endParaRPr lang="de-DE" sz="1200" dirty="0">
              <a:latin typeface="Poppins"/>
              <a:cs typeface="Poppins"/>
            </a:endParaRPr>
          </a:p>
          <a:p>
            <a:pPr marL="285750" indent="-285750">
              <a:buFont typeface="Arial"/>
              <a:buChar char="•"/>
            </a:pPr>
            <a:r>
              <a:rPr lang="en-GB" sz="1200" dirty="0">
                <a:latin typeface="Poppins"/>
                <a:cs typeface="Poppins"/>
              </a:rPr>
              <a:t>Adhesive tape</a:t>
            </a:r>
          </a:p>
          <a:p>
            <a:pPr marL="285750" indent="-285750">
              <a:buFont typeface="Arial"/>
              <a:buChar char="•"/>
            </a:pPr>
            <a:r>
              <a:rPr lang="en-GB" sz="1200" dirty="0">
                <a:latin typeface="Poppins"/>
                <a:cs typeface="Poppins"/>
              </a:rPr>
              <a:t>Flash light</a:t>
            </a:r>
            <a:endParaRPr lang="de-DE" sz="1200">
              <a:latin typeface="Poppins"/>
              <a:ea typeface="Calibri"/>
              <a:cs typeface="Poppins"/>
            </a:endParaRPr>
          </a:p>
          <a:p>
            <a:pPr marL="285750" indent="-285750">
              <a:buFont typeface="Arial,Sans-Serif"/>
              <a:buChar char="•"/>
            </a:pPr>
            <a:r>
              <a:rPr lang="en-GB" sz="1200" dirty="0">
                <a:latin typeface="Poppins"/>
                <a:cs typeface="Poppins"/>
              </a:rPr>
              <a:t>Stopwatch</a:t>
            </a:r>
            <a:r>
              <a:rPr lang="de-DE" sz="1200" dirty="0">
                <a:latin typeface="Poppins"/>
                <a:cs typeface="Poppins"/>
              </a:rPr>
              <a:t> </a:t>
            </a:r>
            <a:r>
              <a:rPr lang="en-GB" sz="1200" dirty="0">
                <a:latin typeface="Poppins"/>
                <a:cs typeface="Poppins"/>
              </a:rPr>
              <a:t> </a:t>
            </a:r>
            <a:endParaRPr lang="en-US" sz="1200" dirty="0">
              <a:latin typeface="Poppins"/>
              <a:cs typeface="Poppins"/>
            </a:endParaRPr>
          </a:p>
          <a:p>
            <a:pPr marL="285750" indent="-285750">
              <a:buFont typeface="Arial"/>
              <a:buChar char="•"/>
            </a:pPr>
            <a:r>
              <a:rPr lang="en-GB" sz="1200" dirty="0">
                <a:latin typeface="Poppins"/>
                <a:cs typeface="Poppins"/>
              </a:rPr>
              <a:t>Camera to record test set up </a:t>
            </a:r>
            <a:endParaRPr lang="de-DE" sz="1200" dirty="0">
              <a:latin typeface="Poppins"/>
              <a:cs typeface="Poppins"/>
            </a:endParaRPr>
          </a:p>
          <a:p>
            <a:pPr marL="285750" indent="-285750">
              <a:buFont typeface="Arial"/>
              <a:buChar char="•"/>
            </a:pPr>
            <a:r>
              <a:rPr lang="en-GB" sz="1200" dirty="0">
                <a:latin typeface="Poppins"/>
                <a:cs typeface="Poppins"/>
              </a:rPr>
              <a:t>Tape measure</a:t>
            </a:r>
            <a:endParaRPr lang="de-DE" sz="1200" dirty="0">
              <a:latin typeface="Poppins"/>
              <a:cs typeface="Poppins"/>
            </a:endParaRPr>
          </a:p>
          <a:p>
            <a:pPr marL="285750" indent="-285750">
              <a:buFont typeface="Arial"/>
              <a:buChar char="•"/>
            </a:pPr>
            <a:r>
              <a:rPr lang="de-DE" sz="1200" dirty="0" err="1">
                <a:latin typeface="Poppins"/>
                <a:cs typeface="Poppins"/>
              </a:rPr>
              <a:t>Adequately</a:t>
            </a:r>
            <a:r>
              <a:rPr lang="de-DE" sz="1200" dirty="0">
                <a:latin typeface="Poppins"/>
                <a:cs typeface="Poppins"/>
              </a:rPr>
              <a:t> </a:t>
            </a:r>
            <a:r>
              <a:rPr lang="de-DE" sz="1200" dirty="0" err="1">
                <a:latin typeface="Poppins"/>
                <a:cs typeface="Poppins"/>
              </a:rPr>
              <a:t>powered</a:t>
            </a:r>
            <a:r>
              <a:rPr lang="de-DE" sz="1200" dirty="0">
                <a:latin typeface="Poppins"/>
                <a:cs typeface="Poppins"/>
              </a:rPr>
              <a:t> </a:t>
            </a:r>
            <a:r>
              <a:rPr lang="de-DE" sz="1200" dirty="0" err="1">
                <a:latin typeface="Poppins"/>
                <a:cs typeface="Poppins"/>
              </a:rPr>
              <a:t>heater</a:t>
            </a:r>
            <a:endParaRPr lang="de-DE" sz="1200" dirty="0">
              <a:latin typeface="Poppins"/>
              <a:cs typeface="Poppins"/>
            </a:endParaRPr>
          </a:p>
          <a:p>
            <a:pPr marL="285750" indent="-285750">
              <a:buFont typeface="Arial"/>
              <a:buChar char="•"/>
            </a:pPr>
            <a:r>
              <a:rPr lang="de-DE" sz="1200" dirty="0">
                <a:latin typeface="Poppins"/>
                <a:cs typeface="Poppins"/>
              </a:rPr>
              <a:t>Extension </a:t>
            </a:r>
            <a:r>
              <a:rPr lang="de-DE" sz="1200" err="1">
                <a:latin typeface="Poppins"/>
                <a:cs typeface="Poppins"/>
              </a:rPr>
              <a:t>cable</a:t>
            </a:r>
            <a:endParaRPr lang="de-DE" sz="1200">
              <a:latin typeface="Poppins"/>
              <a:cs typeface="Poppins"/>
            </a:endParaRPr>
          </a:p>
          <a:p>
            <a:endParaRPr lang="de-DE" sz="1200" b="1" dirty="0">
              <a:latin typeface="Poppins" charset="0"/>
              <a:ea typeface="Poppins" charset="0"/>
              <a:cs typeface="Poppins" charset="0"/>
            </a:endParaRPr>
          </a:p>
          <a:p>
            <a:endParaRPr lang="de-DE" sz="1200" dirty="0">
              <a:latin typeface="Poppins" charset="0"/>
              <a:ea typeface="Poppins" charset="0"/>
              <a:cs typeface="Poppins" charset="0"/>
            </a:endParaRPr>
          </a:p>
        </p:txBody>
      </p:sp>
    </p:spTree>
    <p:extLst>
      <p:ext uri="{BB962C8B-B14F-4D97-AF65-F5344CB8AC3E}">
        <p14:creationId xmlns:p14="http://schemas.microsoft.com/office/powerpoint/2010/main" val="1495068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52F6B-2CE6-884C-8922-E59B719FA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DB49A8-3A0A-7F12-BD58-0F5CAD373EAE}"/>
              </a:ext>
            </a:extLst>
          </p:cNvPr>
          <p:cNvSpPr>
            <a:spLocks noGrp="1"/>
          </p:cNvSpPr>
          <p:nvPr>
            <p:ph type="title"/>
          </p:nvPr>
        </p:nvSpPr>
        <p:spPr>
          <a:xfrm>
            <a:off x="6096001" y="1400297"/>
            <a:ext cx="5485617" cy="4268190"/>
          </a:xfrm>
        </p:spPr>
        <p:txBody>
          <a:bodyPr/>
          <a:lstStyle/>
          <a:p>
            <a:r>
              <a:rPr lang="en-GB" sz="3600" dirty="0">
                <a:latin typeface="Poppins" panose="00000500000000000000" pitchFamily="2" charset="0"/>
                <a:cs typeface="Poppins" panose="00000500000000000000" pitchFamily="2" charset="0"/>
              </a:rPr>
              <a:t>The field test in practice: </a:t>
            </a:r>
            <a:br>
              <a:rPr lang="en-GB" sz="3600" dirty="0">
                <a:latin typeface="Poppins" panose="00000500000000000000" pitchFamily="2" charset="0"/>
                <a:cs typeface="Poppins" panose="00000500000000000000" pitchFamily="2" charset="0"/>
              </a:rPr>
            </a:br>
            <a:r>
              <a:rPr lang="en-GB" sz="3600" dirty="0">
                <a:latin typeface="Poppins" panose="00000500000000000000" pitchFamily="2" charset="0"/>
                <a:cs typeface="Poppins" panose="00000500000000000000" pitchFamily="2" charset="0"/>
              </a:rPr>
              <a:t> </a:t>
            </a:r>
            <a:br>
              <a:rPr lang="en-GB" sz="3600" dirty="0">
                <a:latin typeface="Poppins" panose="00000500000000000000" pitchFamily="2" charset="0"/>
                <a:cs typeface="Poppins" panose="00000500000000000000" pitchFamily="2" charset="0"/>
              </a:rPr>
            </a:br>
            <a:r>
              <a:rPr lang="en-GB" sz="2400" dirty="0">
                <a:latin typeface="Poppins" panose="00000500000000000000" pitchFamily="2" charset="0"/>
                <a:cs typeface="Poppins" panose="00000500000000000000" pitchFamily="2" charset="0"/>
              </a:rPr>
              <a:t>Insights from </a:t>
            </a:r>
            <a:br>
              <a:rPr lang="en-GB" sz="2400" dirty="0">
                <a:latin typeface="Poppins" panose="00000500000000000000" pitchFamily="2" charset="0"/>
                <a:cs typeface="Poppins" panose="00000500000000000000" pitchFamily="2" charset="0"/>
              </a:rPr>
            </a:br>
            <a:r>
              <a:rPr lang="en-GB" sz="2400" dirty="0">
                <a:latin typeface="Poppins" panose="00000500000000000000" pitchFamily="2" charset="0"/>
                <a:cs typeface="Poppins" panose="00000500000000000000" pitchFamily="2" charset="0"/>
              </a:rPr>
              <a:t>Carren Atieno (Kijani Testing Ltd.)</a:t>
            </a:r>
            <a:br>
              <a:rPr lang="en-GB" sz="2400" dirty="0">
                <a:latin typeface="Poppins" panose="00000500000000000000" pitchFamily="2" charset="0"/>
                <a:cs typeface="Poppins" panose="00000500000000000000" pitchFamily="2" charset="0"/>
              </a:rPr>
            </a:br>
            <a:r>
              <a:rPr lang="en-GB" sz="2400" dirty="0">
                <a:latin typeface="Poppins" panose="00000500000000000000" pitchFamily="2" charset="0"/>
                <a:cs typeface="Poppins" panose="00000500000000000000" pitchFamily="2" charset="0"/>
              </a:rPr>
              <a:t>&amp;</a:t>
            </a:r>
            <a:br>
              <a:rPr lang="en-GB" sz="2400" dirty="0">
                <a:latin typeface="Poppins" panose="00000500000000000000" pitchFamily="2" charset="0"/>
                <a:cs typeface="Poppins" panose="00000500000000000000" pitchFamily="2" charset="0"/>
              </a:rPr>
            </a:br>
            <a:r>
              <a:rPr lang="en-GB" sz="2400" dirty="0">
                <a:latin typeface="Poppins" panose="00000500000000000000" pitchFamily="2" charset="0"/>
                <a:cs typeface="Poppins" panose="00000500000000000000" pitchFamily="2" charset="0"/>
              </a:rPr>
              <a:t>Dennis Onkangi (Kuza Freezer)</a:t>
            </a:r>
          </a:p>
        </p:txBody>
      </p:sp>
      <p:pic>
        <p:nvPicPr>
          <p:cNvPr id="2" name="Grafik 1" descr="Ein Bild, das Kleidung, Person, Mann, Im Haus enthält.&#10;&#10;KI-generierte Inhalte können fehlerhaft sein.">
            <a:extLst>
              <a:ext uri="{FF2B5EF4-FFF2-40B4-BE49-F238E27FC236}">
                <a16:creationId xmlns:a16="http://schemas.microsoft.com/office/drawing/2014/main" id="{E2C0CB68-CD40-8795-74C0-3D1FA90EC27B}"/>
              </a:ext>
            </a:extLst>
          </p:cNvPr>
          <p:cNvPicPr>
            <a:picLocks noChangeAspect="1"/>
          </p:cNvPicPr>
          <p:nvPr/>
        </p:nvPicPr>
        <p:blipFill>
          <a:blip r:embed="rId2"/>
          <a:srcRect t="1639"/>
          <a:stretch>
            <a:fillRect/>
          </a:stretch>
        </p:blipFill>
        <p:spPr>
          <a:xfrm>
            <a:off x="0" y="0"/>
            <a:ext cx="5191125" cy="6858000"/>
          </a:xfrm>
          <a:prstGeom prst="rect">
            <a:avLst/>
          </a:prstGeom>
        </p:spPr>
      </p:pic>
    </p:spTree>
    <p:extLst>
      <p:ext uri="{BB962C8B-B14F-4D97-AF65-F5344CB8AC3E}">
        <p14:creationId xmlns:p14="http://schemas.microsoft.com/office/powerpoint/2010/main" val="3092845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hoto_coldroom.png"/>
          <p:cNvPicPr>
            <a:picLocks noChangeAspect="1"/>
          </p:cNvPicPr>
          <p:nvPr/>
        </p:nvPicPr>
        <p:blipFill>
          <a:blip r:embed="rId3"/>
          <a:srcRect l="19763" r="19763" b="15830"/>
          <a:stretch>
            <a:fillRect/>
          </a:stretch>
        </p:blipFill>
        <p:spPr>
          <a:xfrm>
            <a:off x="-83507" y="-20877"/>
            <a:ext cx="5263850" cy="6857988"/>
          </a:xfrm>
          <a:prstGeom prst="rect">
            <a:avLst/>
          </a:prstGeom>
        </p:spPr>
      </p:pic>
      <p:sp>
        <p:nvSpPr>
          <p:cNvPr id="3" name="Text 0"/>
          <p:cNvSpPr txBox="1"/>
          <p:nvPr/>
        </p:nvSpPr>
        <p:spPr>
          <a:xfrm>
            <a:off x="5257800" y="274320"/>
            <a:ext cx="6446520" cy="594360"/>
          </a:xfrm>
          <a:prstGeom prst="rect">
            <a:avLst/>
          </a:prstGeom>
          <a:noFill/>
          <a:ln/>
        </p:spPr>
        <p:txBody>
          <a:bodyPr wrap="square" lIns="0" tIns="0" rIns="0" bIns="0" rtlCol="0" anchor="t"/>
          <a:lstStyle/>
          <a:p>
            <a:pPr marL="0" indent="0">
              <a:buNone/>
            </a:pPr>
            <a:r>
              <a:rPr lang="en-US" sz="2200" b="1" dirty="0">
                <a:solidFill>
                  <a:schemeClr val="accent2"/>
                </a:solidFill>
                <a:latin typeface="Poppins"/>
                <a:ea typeface="Cambria"/>
                <a:cs typeface="Poppins"/>
              </a:rPr>
              <a:t>Field-Testing the VeraSol WICR Protocol</a:t>
            </a:r>
            <a:endParaRPr lang="en-US" sz="2200">
              <a:solidFill>
                <a:schemeClr val="accent2"/>
              </a:solidFill>
              <a:latin typeface="Poppins"/>
              <a:ea typeface="Cambria"/>
              <a:cs typeface="Poppins"/>
            </a:endParaRPr>
          </a:p>
        </p:txBody>
      </p:sp>
      <p:sp>
        <p:nvSpPr>
          <p:cNvPr id="4" name="Text 1"/>
          <p:cNvSpPr txBox="1"/>
          <p:nvPr/>
        </p:nvSpPr>
        <p:spPr>
          <a:xfrm>
            <a:off x="5257800" y="868680"/>
            <a:ext cx="6446520" cy="292608"/>
          </a:xfrm>
          <a:prstGeom prst="rect">
            <a:avLst/>
          </a:prstGeom>
          <a:noFill/>
          <a:ln/>
        </p:spPr>
        <p:txBody>
          <a:bodyPr wrap="square" lIns="0" tIns="0" rIns="0" bIns="0" rtlCol="0" anchor="ctr"/>
          <a:lstStyle/>
          <a:p>
            <a:pPr marL="0" indent="0">
              <a:buNone/>
            </a:pPr>
            <a:r>
              <a:rPr lang="en-US" sz="1200" i="1" dirty="0">
                <a:solidFill>
                  <a:schemeClr val="accent2"/>
                </a:solidFill>
                <a:latin typeface="Poppins"/>
                <a:ea typeface="Calibri"/>
                <a:cs typeface="Poppins"/>
              </a:rPr>
              <a:t>What stands out-Kijani Perspective</a:t>
            </a:r>
            <a:endParaRPr lang="en-US" sz="1200">
              <a:solidFill>
                <a:schemeClr val="accent2"/>
              </a:solidFill>
              <a:latin typeface="Poppins"/>
              <a:ea typeface="Calibri"/>
              <a:cs typeface="Poppins"/>
            </a:endParaRPr>
          </a:p>
        </p:txBody>
      </p:sp>
      <p:sp>
        <p:nvSpPr>
          <p:cNvPr id="5" name="Shape 2"/>
          <p:cNvSpPr/>
          <p:nvPr/>
        </p:nvSpPr>
        <p:spPr>
          <a:xfrm>
            <a:off x="5257800" y="1389888"/>
            <a:ext cx="118872" cy="118872"/>
          </a:xfrm>
          <a:prstGeom prst="ellipse">
            <a:avLst/>
          </a:prstGeom>
          <a:solidFill>
            <a:srgbClr val="EFBB3A"/>
          </a:solidFill>
          <a:ln/>
        </p:spPr>
        <p:txBody>
          <a:bodyPr/>
          <a:lstStyle/>
          <a:p>
            <a:endParaRPr lang="en-US">
              <a:latin typeface="Poppins"/>
              <a:cs typeface="Poppins"/>
            </a:endParaRPr>
          </a:p>
        </p:txBody>
      </p:sp>
      <p:sp>
        <p:nvSpPr>
          <p:cNvPr id="6" name="Text 3"/>
          <p:cNvSpPr txBox="1"/>
          <p:nvPr/>
        </p:nvSpPr>
        <p:spPr>
          <a:xfrm>
            <a:off x="5532120" y="1289304"/>
            <a:ext cx="6172200" cy="274320"/>
          </a:xfrm>
          <a:prstGeom prst="rect">
            <a:avLst/>
          </a:prstGeom>
          <a:noFill/>
          <a:ln/>
        </p:spPr>
        <p:txBody>
          <a:bodyPr wrap="square" lIns="0" tIns="0" rIns="0" bIns="0" rtlCol="0" anchor="ctr"/>
          <a:lstStyle/>
          <a:p>
            <a:pPr marL="0" indent="0">
              <a:buNone/>
            </a:pPr>
            <a:r>
              <a:rPr lang="en-US" sz="1350" b="1" dirty="0">
                <a:solidFill>
                  <a:schemeClr val="accent2"/>
                </a:solidFill>
                <a:latin typeface="Poppins"/>
                <a:ea typeface="Calibri"/>
                <a:cs typeface="Poppins"/>
              </a:rPr>
              <a:t>Simple, locally available tools</a:t>
            </a:r>
            <a:endParaRPr lang="en-US" sz="1350">
              <a:solidFill>
                <a:schemeClr val="accent2"/>
              </a:solidFill>
              <a:latin typeface="Poppins"/>
              <a:ea typeface="Calibri"/>
              <a:cs typeface="Poppins"/>
            </a:endParaRPr>
          </a:p>
        </p:txBody>
      </p:sp>
      <p:sp>
        <p:nvSpPr>
          <p:cNvPr id="7" name="Text 4"/>
          <p:cNvSpPr txBox="1"/>
          <p:nvPr/>
        </p:nvSpPr>
        <p:spPr>
          <a:xfrm>
            <a:off x="5532120" y="1572768"/>
            <a:ext cx="6172200" cy="530352"/>
          </a:xfrm>
          <a:prstGeom prst="rect">
            <a:avLst/>
          </a:prstGeom>
          <a:noFill/>
          <a:ln/>
        </p:spPr>
        <p:txBody>
          <a:bodyPr wrap="square" lIns="0" tIns="0" rIns="0" bIns="0" rtlCol="0" anchor="t"/>
          <a:lstStyle/>
          <a:p>
            <a:pPr marL="0" indent="0">
              <a:lnSpc>
                <a:spcPct val="105000"/>
              </a:lnSpc>
              <a:buNone/>
            </a:pPr>
            <a:r>
              <a:rPr lang="en-US" sz="1050" dirty="0">
                <a:solidFill>
                  <a:srgbClr val="1B262C"/>
                </a:solidFill>
                <a:latin typeface="Poppins"/>
                <a:ea typeface="Calibri" pitchFamily="34" charset="-122"/>
                <a:cs typeface="Poppins"/>
              </a:rPr>
              <a:t>No specialized or imported equipment: temperature/humidity sensors, an electric fan heater, an energy meter, a camera, and a Fluke infrared sensor for pre-test distribution checks.</a:t>
            </a:r>
            <a:endParaRPr lang="en-US" sz="1050" dirty="0">
              <a:latin typeface="Poppins"/>
              <a:cs typeface="Poppins"/>
            </a:endParaRPr>
          </a:p>
        </p:txBody>
      </p:sp>
      <p:sp>
        <p:nvSpPr>
          <p:cNvPr id="8" name="Shape 5"/>
          <p:cNvSpPr/>
          <p:nvPr/>
        </p:nvSpPr>
        <p:spPr>
          <a:xfrm>
            <a:off x="5257800" y="2258568"/>
            <a:ext cx="118872" cy="118872"/>
          </a:xfrm>
          <a:prstGeom prst="ellipse">
            <a:avLst/>
          </a:prstGeom>
          <a:solidFill>
            <a:srgbClr val="EFBB3A"/>
          </a:solidFill>
          <a:ln/>
        </p:spPr>
        <p:txBody>
          <a:bodyPr/>
          <a:lstStyle/>
          <a:p>
            <a:endParaRPr lang="en-US">
              <a:latin typeface="Poppins"/>
              <a:cs typeface="Poppins"/>
            </a:endParaRPr>
          </a:p>
        </p:txBody>
      </p:sp>
      <p:sp>
        <p:nvSpPr>
          <p:cNvPr id="9" name="Text 6"/>
          <p:cNvSpPr txBox="1"/>
          <p:nvPr/>
        </p:nvSpPr>
        <p:spPr>
          <a:xfrm>
            <a:off x="5532120" y="2157984"/>
            <a:ext cx="6172200" cy="274320"/>
          </a:xfrm>
          <a:prstGeom prst="rect">
            <a:avLst/>
          </a:prstGeom>
          <a:noFill/>
          <a:ln/>
        </p:spPr>
        <p:txBody>
          <a:bodyPr wrap="square" lIns="0" tIns="0" rIns="0" bIns="0" rtlCol="0" anchor="ctr"/>
          <a:lstStyle/>
          <a:p>
            <a:pPr marL="0" indent="0">
              <a:buNone/>
            </a:pPr>
            <a:r>
              <a:rPr lang="en-US" sz="1350" b="1" dirty="0">
                <a:solidFill>
                  <a:schemeClr val="accent2"/>
                </a:solidFill>
                <a:latin typeface="Poppins"/>
                <a:ea typeface="Calibri"/>
                <a:cs typeface="Poppins"/>
              </a:rPr>
              <a:t>Clear, plain-language protocol</a:t>
            </a:r>
            <a:endParaRPr lang="en-US" sz="1350">
              <a:solidFill>
                <a:schemeClr val="accent2"/>
              </a:solidFill>
              <a:latin typeface="Poppins"/>
              <a:ea typeface="Calibri"/>
              <a:cs typeface="Poppins"/>
            </a:endParaRPr>
          </a:p>
        </p:txBody>
      </p:sp>
      <p:sp>
        <p:nvSpPr>
          <p:cNvPr id="10" name="Text 7"/>
          <p:cNvSpPr txBox="1"/>
          <p:nvPr/>
        </p:nvSpPr>
        <p:spPr>
          <a:xfrm>
            <a:off x="5532120" y="2441448"/>
            <a:ext cx="6172200" cy="530352"/>
          </a:xfrm>
          <a:prstGeom prst="rect">
            <a:avLst/>
          </a:prstGeom>
          <a:noFill/>
          <a:ln/>
        </p:spPr>
        <p:txBody>
          <a:bodyPr wrap="square" lIns="0" tIns="0" rIns="0" bIns="0" rtlCol="0" anchor="t"/>
          <a:lstStyle/>
          <a:p>
            <a:pPr marL="0" indent="0">
              <a:lnSpc>
                <a:spcPct val="105000"/>
              </a:lnSpc>
              <a:buNone/>
            </a:pPr>
            <a:r>
              <a:rPr lang="en-US" sz="1050" dirty="0">
                <a:solidFill>
                  <a:srgbClr val="1B262C"/>
                </a:solidFill>
                <a:latin typeface="Poppins"/>
                <a:ea typeface="Calibri" pitchFamily="34" charset="-122"/>
                <a:cs typeface="Poppins"/>
              </a:rPr>
              <a:t>Steps are written in accessible language, so a field team can follow them without needing a lab-technician background.</a:t>
            </a:r>
            <a:endParaRPr lang="en-US" sz="1050" dirty="0">
              <a:latin typeface="Poppins"/>
              <a:cs typeface="Poppins"/>
            </a:endParaRPr>
          </a:p>
        </p:txBody>
      </p:sp>
      <p:sp>
        <p:nvSpPr>
          <p:cNvPr id="11" name="Shape 8"/>
          <p:cNvSpPr/>
          <p:nvPr/>
        </p:nvSpPr>
        <p:spPr>
          <a:xfrm>
            <a:off x="5257800" y="3127248"/>
            <a:ext cx="118872" cy="118872"/>
          </a:xfrm>
          <a:prstGeom prst="ellipse">
            <a:avLst/>
          </a:prstGeom>
          <a:solidFill>
            <a:srgbClr val="EFBB3A"/>
          </a:solidFill>
          <a:ln/>
        </p:spPr>
        <p:txBody>
          <a:bodyPr/>
          <a:lstStyle/>
          <a:p>
            <a:endParaRPr lang="en-US">
              <a:latin typeface="Poppins"/>
              <a:cs typeface="Poppins"/>
            </a:endParaRPr>
          </a:p>
        </p:txBody>
      </p:sp>
      <p:sp>
        <p:nvSpPr>
          <p:cNvPr id="12" name="Text 9"/>
          <p:cNvSpPr txBox="1"/>
          <p:nvPr/>
        </p:nvSpPr>
        <p:spPr>
          <a:xfrm>
            <a:off x="5532120" y="3026664"/>
            <a:ext cx="6172200" cy="274320"/>
          </a:xfrm>
          <a:prstGeom prst="rect">
            <a:avLst/>
          </a:prstGeom>
          <a:noFill/>
          <a:ln/>
        </p:spPr>
        <p:txBody>
          <a:bodyPr wrap="square" lIns="0" tIns="0" rIns="0" bIns="0" rtlCol="0" anchor="ctr"/>
          <a:lstStyle/>
          <a:p>
            <a:pPr marL="0" indent="0">
              <a:buNone/>
            </a:pPr>
            <a:r>
              <a:rPr lang="en-US" sz="1350" b="1" dirty="0">
                <a:solidFill>
                  <a:schemeClr val="accent2"/>
                </a:solidFill>
                <a:latin typeface="Poppins"/>
                <a:ea typeface="Calibri"/>
                <a:cs typeface="Poppins"/>
              </a:rPr>
              <a:t>Extensive photo documentation</a:t>
            </a:r>
            <a:endParaRPr lang="en-US" sz="1350">
              <a:solidFill>
                <a:schemeClr val="accent2"/>
              </a:solidFill>
              <a:latin typeface="Poppins"/>
              <a:ea typeface="Calibri"/>
              <a:cs typeface="Poppins"/>
            </a:endParaRPr>
          </a:p>
        </p:txBody>
      </p:sp>
      <p:sp>
        <p:nvSpPr>
          <p:cNvPr id="13" name="Text 10"/>
          <p:cNvSpPr txBox="1"/>
          <p:nvPr/>
        </p:nvSpPr>
        <p:spPr>
          <a:xfrm>
            <a:off x="5532120" y="3310128"/>
            <a:ext cx="6172200" cy="530352"/>
          </a:xfrm>
          <a:prstGeom prst="rect">
            <a:avLst/>
          </a:prstGeom>
          <a:noFill/>
          <a:ln/>
        </p:spPr>
        <p:txBody>
          <a:bodyPr wrap="square" lIns="0" tIns="0" rIns="0" bIns="0" rtlCol="0" anchor="t"/>
          <a:lstStyle/>
          <a:p>
            <a:pPr marL="0" indent="0">
              <a:lnSpc>
                <a:spcPct val="105000"/>
              </a:lnSpc>
              <a:buNone/>
            </a:pPr>
            <a:r>
              <a:rPr lang="en-US" sz="1050" dirty="0">
                <a:solidFill>
                  <a:srgbClr val="1B262C"/>
                </a:solidFill>
                <a:latin typeface="Poppins"/>
                <a:ea typeface="Calibri" pitchFamily="34" charset="-122"/>
                <a:cs typeface="Poppins"/>
              </a:rPr>
              <a:t>Thorough enough to support the report, but demanding  it takes two people to manage cables, staging, and shots at once.</a:t>
            </a:r>
            <a:endParaRPr lang="en-US" sz="1050" dirty="0">
              <a:latin typeface="Poppins"/>
              <a:cs typeface="Poppins"/>
            </a:endParaRPr>
          </a:p>
        </p:txBody>
      </p:sp>
      <p:sp>
        <p:nvSpPr>
          <p:cNvPr id="14" name="Shape 11"/>
          <p:cNvSpPr/>
          <p:nvPr/>
        </p:nvSpPr>
        <p:spPr>
          <a:xfrm>
            <a:off x="5257800" y="3995928"/>
            <a:ext cx="118872" cy="118872"/>
          </a:xfrm>
          <a:prstGeom prst="ellipse">
            <a:avLst/>
          </a:prstGeom>
          <a:solidFill>
            <a:srgbClr val="EFBB3A"/>
          </a:solidFill>
          <a:ln/>
        </p:spPr>
        <p:txBody>
          <a:bodyPr/>
          <a:lstStyle/>
          <a:p>
            <a:endParaRPr lang="en-US">
              <a:latin typeface="Poppins"/>
              <a:cs typeface="Poppins"/>
            </a:endParaRPr>
          </a:p>
        </p:txBody>
      </p:sp>
      <p:sp>
        <p:nvSpPr>
          <p:cNvPr id="15" name="Text 12"/>
          <p:cNvSpPr txBox="1"/>
          <p:nvPr/>
        </p:nvSpPr>
        <p:spPr>
          <a:xfrm>
            <a:off x="5532120" y="3895344"/>
            <a:ext cx="6172200" cy="274320"/>
          </a:xfrm>
          <a:prstGeom prst="rect">
            <a:avLst/>
          </a:prstGeom>
          <a:noFill/>
          <a:ln/>
        </p:spPr>
        <p:txBody>
          <a:bodyPr wrap="square" lIns="0" tIns="0" rIns="0" bIns="0" rtlCol="0" anchor="ctr"/>
          <a:lstStyle/>
          <a:p>
            <a:pPr marL="0" indent="0">
              <a:buNone/>
            </a:pPr>
            <a:r>
              <a:rPr lang="en-US" sz="1350" b="1" dirty="0">
                <a:solidFill>
                  <a:schemeClr val="accent2"/>
                </a:solidFill>
                <a:latin typeface="Poppins"/>
                <a:ea typeface="Calibri"/>
                <a:cs typeface="Poppins"/>
              </a:rPr>
              <a:t>Standardized report outline</a:t>
            </a:r>
            <a:endParaRPr lang="en-US" sz="1350">
              <a:solidFill>
                <a:schemeClr val="accent2"/>
              </a:solidFill>
              <a:latin typeface="Poppins"/>
              <a:ea typeface="Calibri"/>
              <a:cs typeface="Poppins"/>
            </a:endParaRPr>
          </a:p>
        </p:txBody>
      </p:sp>
      <p:sp>
        <p:nvSpPr>
          <p:cNvPr id="16" name="Text 13"/>
          <p:cNvSpPr txBox="1"/>
          <p:nvPr/>
        </p:nvSpPr>
        <p:spPr>
          <a:xfrm>
            <a:off x="5532120" y="4178808"/>
            <a:ext cx="6172200" cy="530352"/>
          </a:xfrm>
          <a:prstGeom prst="rect">
            <a:avLst/>
          </a:prstGeom>
          <a:noFill/>
          <a:ln/>
        </p:spPr>
        <p:txBody>
          <a:bodyPr wrap="square" lIns="0" tIns="0" rIns="0" bIns="0" rtlCol="0" anchor="t"/>
          <a:lstStyle/>
          <a:p>
            <a:pPr marL="0" indent="0">
              <a:lnSpc>
                <a:spcPct val="105000"/>
              </a:lnSpc>
              <a:buNone/>
            </a:pPr>
            <a:r>
              <a:rPr lang="en-US" sz="1050" dirty="0">
                <a:solidFill>
                  <a:srgbClr val="1B262C"/>
                </a:solidFill>
                <a:latin typeface="Poppins"/>
                <a:ea typeface="Calibri" pitchFamily="34" charset="-122"/>
                <a:cs typeface="Poppins"/>
              </a:rPr>
              <a:t>A consistent structure for reporting data and findings, so results from different testers and sites can be compared directly.</a:t>
            </a:r>
            <a:endParaRPr lang="en-US" sz="1050" dirty="0">
              <a:latin typeface="Poppins"/>
              <a:cs typeface="Poppins"/>
            </a:endParaRPr>
          </a:p>
        </p:txBody>
      </p:sp>
      <p:sp>
        <p:nvSpPr>
          <p:cNvPr id="17" name="Shape 14"/>
          <p:cNvSpPr/>
          <p:nvPr/>
        </p:nvSpPr>
        <p:spPr>
          <a:xfrm>
            <a:off x="5257800" y="4864608"/>
            <a:ext cx="118872" cy="118872"/>
          </a:xfrm>
          <a:prstGeom prst="ellipse">
            <a:avLst/>
          </a:prstGeom>
          <a:solidFill>
            <a:srgbClr val="EFBB3A"/>
          </a:solidFill>
          <a:ln/>
        </p:spPr>
        <p:txBody>
          <a:bodyPr/>
          <a:lstStyle/>
          <a:p>
            <a:endParaRPr lang="en-US">
              <a:latin typeface="Poppins"/>
              <a:cs typeface="Poppins"/>
            </a:endParaRPr>
          </a:p>
        </p:txBody>
      </p:sp>
      <p:sp>
        <p:nvSpPr>
          <p:cNvPr id="18" name="Text 15"/>
          <p:cNvSpPr txBox="1"/>
          <p:nvPr/>
        </p:nvSpPr>
        <p:spPr>
          <a:xfrm>
            <a:off x="5532120" y="4764024"/>
            <a:ext cx="6172200" cy="274320"/>
          </a:xfrm>
          <a:prstGeom prst="rect">
            <a:avLst/>
          </a:prstGeom>
          <a:noFill/>
          <a:ln/>
        </p:spPr>
        <p:txBody>
          <a:bodyPr wrap="square" lIns="0" tIns="0" rIns="0" bIns="0" rtlCol="0" anchor="ctr"/>
          <a:lstStyle/>
          <a:p>
            <a:pPr marL="0" indent="0">
              <a:buNone/>
            </a:pPr>
            <a:r>
              <a:rPr lang="en-US" sz="1350" b="1" dirty="0">
                <a:solidFill>
                  <a:schemeClr val="accent2"/>
                </a:solidFill>
                <a:latin typeface="Poppins"/>
                <a:ea typeface="Calibri"/>
                <a:cs typeface="Poppins"/>
              </a:rPr>
              <a:t>Meaningful parameters, like the k-value</a:t>
            </a:r>
            <a:endParaRPr lang="en-US" sz="1350">
              <a:solidFill>
                <a:schemeClr val="accent2"/>
              </a:solidFill>
              <a:latin typeface="Poppins"/>
              <a:ea typeface="Calibri"/>
              <a:cs typeface="Poppins"/>
            </a:endParaRPr>
          </a:p>
        </p:txBody>
      </p:sp>
      <p:sp>
        <p:nvSpPr>
          <p:cNvPr id="19" name="Text 16"/>
          <p:cNvSpPr txBox="1"/>
          <p:nvPr/>
        </p:nvSpPr>
        <p:spPr>
          <a:xfrm>
            <a:off x="5542280" y="5047488"/>
            <a:ext cx="6172200" cy="530352"/>
          </a:xfrm>
          <a:prstGeom prst="rect">
            <a:avLst/>
          </a:prstGeom>
          <a:noFill/>
          <a:ln/>
        </p:spPr>
        <p:txBody>
          <a:bodyPr wrap="square" lIns="0" tIns="0" rIns="0" bIns="0" rtlCol="0" anchor="t"/>
          <a:lstStyle/>
          <a:p>
            <a:pPr marL="0" indent="0">
              <a:lnSpc>
                <a:spcPct val="105000"/>
              </a:lnSpc>
              <a:buNone/>
            </a:pPr>
            <a:r>
              <a:rPr lang="en-US" sz="1050" dirty="0">
                <a:solidFill>
                  <a:srgbClr val="1B262C"/>
                </a:solidFill>
                <a:latin typeface="Poppins"/>
                <a:ea typeface="Calibri" pitchFamily="34" charset="-122"/>
                <a:cs typeface="Poppins"/>
              </a:rPr>
              <a:t>Outputs go beyond pass/fail, giving testers real insight into the unit's actual insulation performance taking in account the various climatic conditions reflecting the ideal environmental conditions. </a:t>
            </a:r>
            <a:endParaRPr lang="en-US" sz="1050" dirty="0">
              <a:latin typeface="Poppins"/>
              <a:cs typeface="Poppins"/>
            </a:endParaRPr>
          </a:p>
        </p:txBody>
      </p:sp>
      <p:sp>
        <p:nvSpPr>
          <p:cNvPr id="20" name="Shape 17"/>
          <p:cNvSpPr/>
          <p:nvPr/>
        </p:nvSpPr>
        <p:spPr>
          <a:xfrm>
            <a:off x="5257800" y="5733288"/>
            <a:ext cx="118872" cy="118872"/>
          </a:xfrm>
          <a:prstGeom prst="ellipse">
            <a:avLst/>
          </a:prstGeom>
          <a:solidFill>
            <a:srgbClr val="EFBB3A"/>
          </a:solidFill>
          <a:ln/>
        </p:spPr>
        <p:txBody>
          <a:bodyPr/>
          <a:lstStyle/>
          <a:p>
            <a:endParaRPr lang="en-US">
              <a:latin typeface="Poppins"/>
              <a:cs typeface="Poppins"/>
            </a:endParaRPr>
          </a:p>
        </p:txBody>
      </p:sp>
      <p:sp>
        <p:nvSpPr>
          <p:cNvPr id="21" name="Text 18"/>
          <p:cNvSpPr txBox="1"/>
          <p:nvPr/>
        </p:nvSpPr>
        <p:spPr>
          <a:xfrm>
            <a:off x="5532120" y="5632704"/>
            <a:ext cx="6172200" cy="274320"/>
          </a:xfrm>
          <a:prstGeom prst="rect">
            <a:avLst/>
          </a:prstGeom>
          <a:noFill/>
          <a:ln/>
        </p:spPr>
        <p:txBody>
          <a:bodyPr wrap="square" lIns="0" tIns="0" rIns="0" bIns="0" rtlCol="0" anchor="ctr"/>
          <a:lstStyle/>
          <a:p>
            <a:pPr marL="0" indent="0">
              <a:buNone/>
            </a:pPr>
            <a:r>
              <a:rPr lang="en-US" sz="1350" b="1" dirty="0">
                <a:solidFill>
                  <a:schemeClr val="accent2"/>
                </a:solidFill>
                <a:latin typeface="Poppins"/>
                <a:ea typeface="Calibri"/>
                <a:cs typeface="Poppins"/>
              </a:rPr>
              <a:t>Easy to spot faults and errors</a:t>
            </a:r>
            <a:endParaRPr lang="en-US" sz="1350">
              <a:solidFill>
                <a:schemeClr val="accent2"/>
              </a:solidFill>
              <a:latin typeface="Poppins"/>
              <a:ea typeface="Calibri"/>
              <a:cs typeface="Poppins"/>
            </a:endParaRPr>
          </a:p>
        </p:txBody>
      </p:sp>
      <p:sp>
        <p:nvSpPr>
          <p:cNvPr id="22" name="Text 19"/>
          <p:cNvSpPr txBox="1"/>
          <p:nvPr/>
        </p:nvSpPr>
        <p:spPr>
          <a:xfrm>
            <a:off x="5532120" y="5916168"/>
            <a:ext cx="6172200" cy="530352"/>
          </a:xfrm>
          <a:prstGeom prst="rect">
            <a:avLst/>
          </a:prstGeom>
          <a:noFill/>
          <a:ln/>
        </p:spPr>
        <p:txBody>
          <a:bodyPr wrap="square" lIns="0" tIns="0" rIns="0" bIns="0" rtlCol="0" anchor="t"/>
          <a:lstStyle/>
          <a:p>
            <a:pPr marL="0" indent="0">
              <a:lnSpc>
                <a:spcPct val="105000"/>
              </a:lnSpc>
              <a:buNone/>
            </a:pPr>
            <a:r>
              <a:rPr lang="en-US" sz="1050" dirty="0">
                <a:solidFill>
                  <a:srgbClr val="1B262C"/>
                </a:solidFill>
                <a:latin typeface="Poppins"/>
                <a:ea typeface="Calibri" pitchFamily="34" charset="-122"/>
                <a:cs typeface="Poppins"/>
              </a:rPr>
              <a:t>The multiple sensor arrangement surfaces anomalies quickly  a mis-placed sensor still cost us a repeat test in Mbita.</a:t>
            </a:r>
            <a:endParaRPr lang="en-US" sz="1050" dirty="0">
              <a:latin typeface="Poppins"/>
              <a:cs typeface="Poppins"/>
            </a:endParaRPr>
          </a:p>
        </p:txBody>
      </p:sp>
      <p:sp>
        <p:nvSpPr>
          <p:cNvPr id="23" name="Text 20"/>
          <p:cNvSpPr txBox="1"/>
          <p:nvPr/>
        </p:nvSpPr>
        <p:spPr>
          <a:xfrm>
            <a:off x="11521440" y="6492240"/>
            <a:ext cx="457200" cy="274320"/>
          </a:xfrm>
          <a:prstGeom prst="rect">
            <a:avLst/>
          </a:prstGeom>
          <a:noFill/>
          <a:ln/>
        </p:spPr>
        <p:txBody>
          <a:bodyPr wrap="square" lIns="0" tIns="0" rIns="0" bIns="0" rtlCol="0" anchor="ctr"/>
          <a:lstStyle/>
          <a:p>
            <a:pPr marL="0" indent="0" algn="r">
              <a:buNone/>
            </a:pPr>
            <a:r>
              <a:rPr lang="en-US" sz="1000" dirty="0">
                <a:solidFill>
                  <a:srgbClr val="5C6B73"/>
                </a:solidFill>
                <a:latin typeface="Poppins"/>
                <a:ea typeface="Calibri" pitchFamily="34" charset="-122"/>
                <a:cs typeface="Poppins"/>
              </a:rPr>
              <a:t>21</a:t>
            </a:r>
            <a:endParaRPr lang="en-US" sz="1000" dirty="0">
              <a:latin typeface="Poppins"/>
              <a:cs typeface="Poppins"/>
            </a:endParaRPr>
          </a:p>
        </p:txBody>
      </p:sp>
    </p:spTree>
    <p:extLst>
      <p:ext uri="{BB962C8B-B14F-4D97-AF65-F5344CB8AC3E}">
        <p14:creationId xmlns:p14="http://schemas.microsoft.com/office/powerpoint/2010/main" val="3223666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457200"/>
            <a:ext cx="6949440" cy="640080"/>
          </a:xfrm>
          <a:prstGeom prst="rect">
            <a:avLst/>
          </a:prstGeom>
          <a:noFill/>
          <a:ln/>
        </p:spPr>
        <p:txBody>
          <a:bodyPr wrap="square" lIns="0" tIns="0" rIns="0" bIns="0" rtlCol="0" anchor="ctr"/>
          <a:lstStyle/>
          <a:p>
            <a:pPr marL="0" indent="0">
              <a:buNone/>
            </a:pPr>
            <a:r>
              <a:rPr lang="en-US" sz="2800" b="1" dirty="0">
                <a:solidFill>
                  <a:srgbClr val="FFFFFF"/>
                </a:solidFill>
                <a:latin typeface="Poppins"/>
                <a:ea typeface="Cambria" pitchFamily="34" charset="-122"/>
                <a:cs typeface="Poppins"/>
              </a:rPr>
              <a:t>What This Means for Kijani</a:t>
            </a:r>
            <a:endParaRPr lang="en-US" sz="2800" dirty="0">
              <a:latin typeface="Poppins"/>
              <a:cs typeface="Poppins"/>
            </a:endParaRPr>
          </a:p>
        </p:txBody>
      </p:sp>
      <p:sp>
        <p:nvSpPr>
          <p:cNvPr id="3" name="Text 1"/>
          <p:cNvSpPr txBox="1"/>
          <p:nvPr/>
        </p:nvSpPr>
        <p:spPr>
          <a:xfrm>
            <a:off x="548640" y="1033272"/>
            <a:ext cx="7223760" cy="365760"/>
          </a:xfrm>
          <a:prstGeom prst="rect">
            <a:avLst/>
          </a:prstGeom>
          <a:noFill/>
          <a:ln/>
        </p:spPr>
        <p:txBody>
          <a:bodyPr wrap="square" lIns="0" tIns="0" rIns="0" bIns="0" rtlCol="0" anchor="ctr"/>
          <a:lstStyle/>
          <a:p>
            <a:pPr marL="0" indent="0">
              <a:buNone/>
            </a:pPr>
            <a:r>
              <a:rPr lang="en-US" sz="1300" i="1" dirty="0">
                <a:solidFill>
                  <a:schemeClr val="accent2"/>
                </a:solidFill>
                <a:latin typeface="Poppins"/>
                <a:ea typeface="Calibri"/>
                <a:cs typeface="Poppins"/>
              </a:rPr>
              <a:t>Testing a recognized protocol builds capacity, credibility, and repeatability</a:t>
            </a:r>
            <a:endParaRPr lang="en-US" sz="1300">
              <a:solidFill>
                <a:schemeClr val="accent2"/>
              </a:solidFill>
              <a:latin typeface="Poppins"/>
              <a:ea typeface="Calibri"/>
              <a:cs typeface="Poppins"/>
            </a:endParaRPr>
          </a:p>
        </p:txBody>
      </p:sp>
      <p:sp>
        <p:nvSpPr>
          <p:cNvPr id="4" name="Shape 2"/>
          <p:cNvSpPr/>
          <p:nvPr/>
        </p:nvSpPr>
        <p:spPr>
          <a:xfrm>
            <a:off x="548640" y="1600200"/>
            <a:ext cx="457200" cy="457200"/>
          </a:xfrm>
          <a:prstGeom prst="roundRect">
            <a:avLst>
              <a:gd name="adj" fmla="val 16000"/>
            </a:avLst>
          </a:prstGeom>
          <a:solidFill>
            <a:srgbClr val="028090"/>
          </a:solidFill>
          <a:ln/>
        </p:spPr>
        <p:txBody>
          <a:bodyPr/>
          <a:lstStyle/>
          <a:p>
            <a:endParaRPr lang="en-US">
              <a:latin typeface="Poppins"/>
              <a:cs typeface="Poppins"/>
            </a:endParaRPr>
          </a:p>
        </p:txBody>
      </p:sp>
      <p:sp>
        <p:nvSpPr>
          <p:cNvPr id="5" name="Text 3"/>
          <p:cNvSpPr txBox="1"/>
          <p:nvPr/>
        </p:nvSpPr>
        <p:spPr>
          <a:xfrm>
            <a:off x="548640" y="1600200"/>
            <a:ext cx="457200" cy="457200"/>
          </a:xfrm>
          <a:prstGeom prst="rect">
            <a:avLst/>
          </a:prstGeom>
          <a:solidFill>
            <a:srgbClr val="EFBB3A"/>
          </a:solidFill>
          <a:ln/>
        </p:spPr>
        <p:txBody>
          <a:bodyPr wrap="square" lIns="0" tIns="0" rIns="0" bIns="0" rtlCol="0" anchor="ctr"/>
          <a:lstStyle/>
          <a:p>
            <a:pPr marL="0" indent="0" algn="ctr">
              <a:buNone/>
            </a:pPr>
            <a:r>
              <a:rPr lang="en-US" sz="1800" b="1" dirty="0">
                <a:solidFill>
                  <a:srgbClr val="FFFFFF"/>
                </a:solidFill>
                <a:latin typeface="Poppins"/>
                <a:ea typeface="Calibri" pitchFamily="34" charset="-122"/>
                <a:cs typeface="Poppins"/>
              </a:rPr>
              <a:t>1</a:t>
            </a:r>
            <a:endParaRPr lang="en-US" sz="1800" dirty="0">
              <a:latin typeface="Poppins"/>
              <a:cs typeface="Poppins"/>
            </a:endParaRPr>
          </a:p>
        </p:txBody>
      </p:sp>
      <p:sp>
        <p:nvSpPr>
          <p:cNvPr id="6" name="Text 4"/>
          <p:cNvSpPr txBox="1"/>
          <p:nvPr/>
        </p:nvSpPr>
        <p:spPr>
          <a:xfrm>
            <a:off x="1188720" y="1572768"/>
            <a:ext cx="6309360" cy="320040"/>
          </a:xfrm>
          <a:prstGeom prst="rect">
            <a:avLst/>
          </a:prstGeom>
          <a:noFill/>
          <a:ln/>
        </p:spPr>
        <p:txBody>
          <a:bodyPr wrap="square" lIns="0" tIns="0" rIns="0" bIns="0" rtlCol="0" anchor="ctr"/>
          <a:lstStyle/>
          <a:p>
            <a:pPr marL="0" indent="0">
              <a:buNone/>
            </a:pPr>
            <a:r>
              <a:rPr lang="en-US" sz="1400" b="1" dirty="0">
                <a:solidFill>
                  <a:srgbClr val="FFFFFF"/>
                </a:solidFill>
                <a:latin typeface="Poppins"/>
                <a:ea typeface="Calibri" pitchFamily="34" charset="-122"/>
                <a:cs typeface="Poppins"/>
              </a:rPr>
              <a:t>More WICR tests &amp; validation requests</a:t>
            </a:r>
            <a:endParaRPr lang="en-US" sz="1400" dirty="0">
              <a:latin typeface="Poppins"/>
              <a:cs typeface="Poppins"/>
            </a:endParaRPr>
          </a:p>
        </p:txBody>
      </p:sp>
      <p:sp>
        <p:nvSpPr>
          <p:cNvPr id="7" name="Text 5"/>
          <p:cNvSpPr txBox="1"/>
          <p:nvPr/>
        </p:nvSpPr>
        <p:spPr>
          <a:xfrm>
            <a:off x="1165860" y="1581912"/>
            <a:ext cx="6309360" cy="566928"/>
          </a:xfrm>
          <a:prstGeom prst="rect">
            <a:avLst/>
          </a:prstGeom>
          <a:noFill/>
          <a:ln/>
        </p:spPr>
        <p:txBody>
          <a:bodyPr wrap="square" lIns="0" tIns="0" rIns="0" bIns="0" rtlCol="0" anchor="ctr"/>
          <a:lstStyle/>
          <a:p>
            <a:pPr marL="0" indent="0">
              <a:lnSpc>
                <a:spcPct val="105000"/>
              </a:lnSpc>
              <a:buNone/>
            </a:pPr>
            <a:r>
              <a:rPr lang="en-US" sz="1600" dirty="0">
                <a:latin typeface="Poppins"/>
                <a:ea typeface="Calibri" pitchFamily="34" charset="-122"/>
                <a:cs typeface="Poppins"/>
              </a:rPr>
              <a:t>A field-proven capability positions Kijani for more work as adoption grows  from commissioning checks to spot audits of registered units.</a:t>
            </a:r>
            <a:endParaRPr lang="en-US" sz="1600" dirty="0">
              <a:latin typeface="Poppins"/>
              <a:cs typeface="Poppins"/>
            </a:endParaRPr>
          </a:p>
        </p:txBody>
      </p:sp>
      <p:sp>
        <p:nvSpPr>
          <p:cNvPr id="8" name="Shape 6"/>
          <p:cNvSpPr/>
          <p:nvPr/>
        </p:nvSpPr>
        <p:spPr>
          <a:xfrm>
            <a:off x="548640" y="2496312"/>
            <a:ext cx="457200" cy="457200"/>
          </a:xfrm>
          <a:prstGeom prst="roundRect">
            <a:avLst>
              <a:gd name="adj" fmla="val 16000"/>
            </a:avLst>
          </a:prstGeom>
          <a:solidFill>
            <a:srgbClr val="028090"/>
          </a:solidFill>
          <a:ln/>
        </p:spPr>
        <p:txBody>
          <a:bodyPr/>
          <a:lstStyle/>
          <a:p>
            <a:endParaRPr lang="en-US">
              <a:latin typeface="Poppins"/>
              <a:cs typeface="Poppins"/>
            </a:endParaRPr>
          </a:p>
        </p:txBody>
      </p:sp>
      <p:sp>
        <p:nvSpPr>
          <p:cNvPr id="9" name="Text 7"/>
          <p:cNvSpPr txBox="1"/>
          <p:nvPr/>
        </p:nvSpPr>
        <p:spPr>
          <a:xfrm>
            <a:off x="548640" y="2496312"/>
            <a:ext cx="457200" cy="457200"/>
          </a:xfrm>
          <a:prstGeom prst="rect">
            <a:avLst/>
          </a:prstGeom>
          <a:solidFill>
            <a:srgbClr val="EFBB3A"/>
          </a:solidFill>
          <a:ln/>
        </p:spPr>
        <p:txBody>
          <a:bodyPr wrap="square" lIns="0" tIns="0" rIns="0" bIns="0" rtlCol="0" anchor="ctr"/>
          <a:lstStyle/>
          <a:p>
            <a:pPr marL="0" indent="0" algn="ctr">
              <a:buNone/>
            </a:pPr>
            <a:r>
              <a:rPr lang="en-US" sz="1800" b="1" dirty="0">
                <a:solidFill>
                  <a:srgbClr val="FFFFFF"/>
                </a:solidFill>
                <a:latin typeface="Poppins"/>
                <a:ea typeface="Calibri" pitchFamily="34" charset="-122"/>
                <a:cs typeface="Poppins"/>
              </a:rPr>
              <a:t>2</a:t>
            </a:r>
            <a:endParaRPr lang="en-US" sz="1800" dirty="0">
              <a:latin typeface="Poppins"/>
              <a:cs typeface="Poppins"/>
            </a:endParaRPr>
          </a:p>
        </p:txBody>
      </p:sp>
      <p:sp>
        <p:nvSpPr>
          <p:cNvPr id="10" name="Text 8"/>
          <p:cNvSpPr txBox="1"/>
          <p:nvPr/>
        </p:nvSpPr>
        <p:spPr>
          <a:xfrm>
            <a:off x="1188720" y="2468880"/>
            <a:ext cx="6309360" cy="320040"/>
          </a:xfrm>
          <a:prstGeom prst="rect">
            <a:avLst/>
          </a:prstGeom>
          <a:noFill/>
          <a:ln/>
        </p:spPr>
        <p:txBody>
          <a:bodyPr wrap="square" lIns="0" tIns="0" rIns="0" bIns="0" rtlCol="0" anchor="ctr"/>
          <a:lstStyle/>
          <a:p>
            <a:pPr marL="0" indent="0">
              <a:buNone/>
            </a:pPr>
            <a:r>
              <a:rPr lang="en-US" sz="1400" b="1" dirty="0">
                <a:solidFill>
                  <a:srgbClr val="FFFFFF"/>
                </a:solidFill>
                <a:latin typeface="Poppins"/>
                <a:ea typeface="Calibri" pitchFamily="34" charset="-122"/>
                <a:cs typeface="Poppins"/>
              </a:rPr>
              <a:t>A repeatable, comparable test method</a:t>
            </a:r>
            <a:endParaRPr lang="en-US" sz="1400" dirty="0">
              <a:latin typeface="Poppins"/>
              <a:cs typeface="Poppins"/>
            </a:endParaRPr>
          </a:p>
        </p:txBody>
      </p:sp>
      <p:sp>
        <p:nvSpPr>
          <p:cNvPr id="11" name="Text 9"/>
          <p:cNvSpPr txBox="1"/>
          <p:nvPr/>
        </p:nvSpPr>
        <p:spPr>
          <a:xfrm>
            <a:off x="1143000" y="2386584"/>
            <a:ext cx="6309360" cy="566928"/>
          </a:xfrm>
          <a:prstGeom prst="rect">
            <a:avLst/>
          </a:prstGeom>
          <a:noFill/>
          <a:ln/>
        </p:spPr>
        <p:txBody>
          <a:bodyPr wrap="square" lIns="0" tIns="0" rIns="0" bIns="0" rtlCol="0" anchor="ctr"/>
          <a:lstStyle/>
          <a:p>
            <a:pPr marL="0" indent="0">
              <a:lnSpc>
                <a:spcPct val="105000"/>
              </a:lnSpc>
              <a:buNone/>
            </a:pPr>
            <a:r>
              <a:rPr lang="en-US" sz="1400" dirty="0">
                <a:latin typeface="Poppins"/>
                <a:ea typeface="Calibri" pitchFamily="34" charset="-122"/>
                <a:cs typeface="Poppins"/>
              </a:rPr>
              <a:t>Standardized steps mean results can be trusted and compared directly across sites, testers, and time.</a:t>
            </a:r>
            <a:endParaRPr lang="en-US" sz="1400" dirty="0">
              <a:latin typeface="Poppins"/>
              <a:cs typeface="Poppins"/>
            </a:endParaRPr>
          </a:p>
        </p:txBody>
      </p:sp>
      <p:sp>
        <p:nvSpPr>
          <p:cNvPr id="12" name="Shape 10"/>
          <p:cNvSpPr/>
          <p:nvPr/>
        </p:nvSpPr>
        <p:spPr>
          <a:xfrm>
            <a:off x="548640" y="3392424"/>
            <a:ext cx="457200" cy="457200"/>
          </a:xfrm>
          <a:prstGeom prst="roundRect">
            <a:avLst>
              <a:gd name="adj" fmla="val 16000"/>
            </a:avLst>
          </a:prstGeom>
          <a:solidFill>
            <a:srgbClr val="028090"/>
          </a:solidFill>
          <a:ln/>
        </p:spPr>
        <p:txBody>
          <a:bodyPr/>
          <a:lstStyle/>
          <a:p>
            <a:endParaRPr lang="en-US">
              <a:latin typeface="Poppins"/>
              <a:cs typeface="Poppins"/>
            </a:endParaRPr>
          </a:p>
        </p:txBody>
      </p:sp>
      <p:sp>
        <p:nvSpPr>
          <p:cNvPr id="13" name="Text 11"/>
          <p:cNvSpPr txBox="1"/>
          <p:nvPr/>
        </p:nvSpPr>
        <p:spPr>
          <a:xfrm>
            <a:off x="548640" y="3392424"/>
            <a:ext cx="457200" cy="457200"/>
          </a:xfrm>
          <a:prstGeom prst="rect">
            <a:avLst/>
          </a:prstGeom>
          <a:solidFill>
            <a:srgbClr val="EFBB3A"/>
          </a:solidFill>
          <a:ln/>
        </p:spPr>
        <p:txBody>
          <a:bodyPr wrap="square" lIns="0" tIns="0" rIns="0" bIns="0" rtlCol="0" anchor="ctr"/>
          <a:lstStyle/>
          <a:p>
            <a:pPr marL="0" indent="0" algn="ctr">
              <a:buNone/>
            </a:pPr>
            <a:r>
              <a:rPr lang="en-US" sz="1800" b="1" dirty="0">
                <a:solidFill>
                  <a:srgbClr val="FFFFFF"/>
                </a:solidFill>
                <a:latin typeface="Poppins"/>
                <a:ea typeface="Calibri" pitchFamily="34" charset="-122"/>
                <a:cs typeface="Poppins"/>
              </a:rPr>
              <a:t>3</a:t>
            </a:r>
            <a:endParaRPr lang="en-US" sz="1800" dirty="0">
              <a:latin typeface="Poppins"/>
              <a:cs typeface="Poppins"/>
            </a:endParaRPr>
          </a:p>
        </p:txBody>
      </p:sp>
      <p:sp>
        <p:nvSpPr>
          <p:cNvPr id="14" name="Text 12"/>
          <p:cNvSpPr txBox="1"/>
          <p:nvPr/>
        </p:nvSpPr>
        <p:spPr>
          <a:xfrm>
            <a:off x="1188720" y="3364992"/>
            <a:ext cx="6309360" cy="320040"/>
          </a:xfrm>
          <a:prstGeom prst="rect">
            <a:avLst/>
          </a:prstGeom>
          <a:noFill/>
          <a:ln/>
        </p:spPr>
        <p:txBody>
          <a:bodyPr wrap="square" lIns="0" tIns="0" rIns="0" bIns="0" rtlCol="0" anchor="ctr"/>
          <a:lstStyle/>
          <a:p>
            <a:pPr marL="0" indent="0">
              <a:buNone/>
            </a:pPr>
            <a:r>
              <a:rPr lang="en-US" sz="1400" b="1" dirty="0">
                <a:solidFill>
                  <a:srgbClr val="FFFFFF"/>
                </a:solidFill>
                <a:latin typeface="Poppins"/>
                <a:ea typeface="Calibri" pitchFamily="34" charset="-122"/>
                <a:cs typeface="Poppins"/>
              </a:rPr>
              <a:t>Brings suppliers, manufacturers &amp; experts together</a:t>
            </a:r>
            <a:endParaRPr lang="en-US" sz="1400" dirty="0">
              <a:latin typeface="Poppins"/>
              <a:cs typeface="Poppins"/>
            </a:endParaRPr>
          </a:p>
        </p:txBody>
      </p:sp>
      <p:sp>
        <p:nvSpPr>
          <p:cNvPr id="15" name="Text 13"/>
          <p:cNvSpPr txBox="1"/>
          <p:nvPr/>
        </p:nvSpPr>
        <p:spPr>
          <a:xfrm>
            <a:off x="1165860" y="3241548"/>
            <a:ext cx="6309360" cy="566928"/>
          </a:xfrm>
          <a:prstGeom prst="rect">
            <a:avLst/>
          </a:prstGeom>
          <a:noFill/>
          <a:ln/>
        </p:spPr>
        <p:txBody>
          <a:bodyPr wrap="square" lIns="0" tIns="0" rIns="0" bIns="0" rtlCol="0" anchor="ctr"/>
          <a:lstStyle/>
          <a:p>
            <a:pPr>
              <a:lnSpc>
                <a:spcPct val="105000"/>
              </a:lnSpc>
            </a:pPr>
            <a:r>
              <a:rPr lang="en-GB" sz="1400" dirty="0">
                <a:latin typeface="Poppins"/>
                <a:cs typeface="Poppins"/>
              </a:rPr>
              <a:t>Bringing together the suppliers and manufacturer and technical experts during the tests. </a:t>
            </a:r>
            <a:br>
              <a:rPr lang="en-GB" sz="1400" dirty="0">
                <a:latin typeface="Poppins"/>
                <a:cs typeface="Poppins"/>
              </a:rPr>
            </a:br>
            <a:endParaRPr lang="en-US" sz="1400" dirty="0">
              <a:latin typeface="Poppins"/>
              <a:cs typeface="Poppins"/>
            </a:endParaRPr>
          </a:p>
        </p:txBody>
      </p:sp>
      <p:sp>
        <p:nvSpPr>
          <p:cNvPr id="16" name="Shape 14"/>
          <p:cNvSpPr/>
          <p:nvPr/>
        </p:nvSpPr>
        <p:spPr>
          <a:xfrm>
            <a:off x="548640" y="4434840"/>
            <a:ext cx="6766560" cy="1874520"/>
          </a:xfrm>
          <a:prstGeom prst="roundRect">
            <a:avLst>
              <a:gd name="adj" fmla="val 3902"/>
            </a:avLst>
          </a:prstGeom>
          <a:solidFill>
            <a:srgbClr val="EFBB3A"/>
          </a:solidFill>
          <a:ln/>
        </p:spPr>
        <p:txBody>
          <a:bodyPr/>
          <a:lstStyle/>
          <a:p>
            <a:endParaRPr lang="en-US">
              <a:latin typeface="Poppins"/>
              <a:cs typeface="Poppins"/>
            </a:endParaRPr>
          </a:p>
        </p:txBody>
      </p:sp>
      <p:sp>
        <p:nvSpPr>
          <p:cNvPr id="17" name="Text 15"/>
          <p:cNvSpPr txBox="1"/>
          <p:nvPr/>
        </p:nvSpPr>
        <p:spPr>
          <a:xfrm>
            <a:off x="822960" y="4572000"/>
            <a:ext cx="6217920" cy="320040"/>
          </a:xfrm>
          <a:prstGeom prst="rect">
            <a:avLst/>
          </a:prstGeom>
          <a:noFill/>
          <a:ln/>
        </p:spPr>
        <p:txBody>
          <a:bodyPr wrap="square" lIns="0" tIns="0" rIns="0" bIns="0" rtlCol="0" anchor="ctr"/>
          <a:lstStyle/>
          <a:p>
            <a:pPr marL="0" indent="0">
              <a:buNone/>
            </a:pPr>
            <a:r>
              <a:rPr lang="en-US" sz="1300" b="1" dirty="0">
                <a:solidFill>
                  <a:schemeClr val="accent2"/>
                </a:solidFill>
                <a:latin typeface="Poppins"/>
                <a:ea typeface="Calibri"/>
                <a:cs typeface="Poppins"/>
              </a:rPr>
              <a:t>Tip</a:t>
            </a:r>
            <a:endParaRPr lang="en-US" sz="1300">
              <a:solidFill>
                <a:schemeClr val="accent2"/>
              </a:solidFill>
              <a:latin typeface="Poppins"/>
              <a:ea typeface="Calibri"/>
              <a:cs typeface="Poppins"/>
            </a:endParaRPr>
          </a:p>
        </p:txBody>
      </p:sp>
      <p:sp>
        <p:nvSpPr>
          <p:cNvPr id="18" name="Text 16"/>
          <p:cNvSpPr txBox="1"/>
          <p:nvPr/>
        </p:nvSpPr>
        <p:spPr>
          <a:xfrm>
            <a:off x="822960" y="4919472"/>
            <a:ext cx="6217920" cy="1325880"/>
          </a:xfrm>
          <a:prstGeom prst="rect">
            <a:avLst/>
          </a:prstGeom>
          <a:noFill/>
          <a:ln/>
        </p:spPr>
        <p:txBody>
          <a:bodyPr wrap="square" lIns="0" tIns="0" rIns="0" bIns="0" rtlCol="0" anchor="ctr"/>
          <a:lstStyle/>
          <a:p>
            <a:pPr marL="342900" indent="-342900">
              <a:spcAft>
                <a:spcPts val="800"/>
              </a:spcAft>
              <a:buSzPct val="100000"/>
              <a:buChar char="•"/>
            </a:pPr>
            <a:r>
              <a:rPr lang="en-US" sz="1150" dirty="0">
                <a:solidFill>
                  <a:srgbClr val="FFFFFF"/>
                </a:solidFill>
                <a:latin typeface="Poppins"/>
                <a:ea typeface="Calibri" pitchFamily="34" charset="-122"/>
                <a:cs typeface="Poppins"/>
              </a:rPr>
              <a:t>Keep spare sensors on hand for replacement — placements do fail.</a:t>
            </a:r>
            <a:endParaRPr lang="en-US" sz="1150" dirty="0">
              <a:latin typeface="Poppins"/>
              <a:cs typeface="Poppins"/>
            </a:endParaRPr>
          </a:p>
          <a:p>
            <a:pPr marL="342900" indent="-342900">
              <a:spcAft>
                <a:spcPts val="800"/>
              </a:spcAft>
              <a:buSzPct val="100000"/>
              <a:buChar char="•"/>
            </a:pPr>
            <a:r>
              <a:rPr lang="en-US" sz="1150" dirty="0">
                <a:solidFill>
                  <a:srgbClr val="FFFFFF"/>
                </a:solidFill>
                <a:latin typeface="Poppins"/>
                <a:ea typeface="Calibri" pitchFamily="34" charset="-122"/>
                <a:cs typeface="Poppins"/>
              </a:rPr>
              <a:t>Secure a stable power supply before you start testing.</a:t>
            </a:r>
            <a:endParaRPr lang="en-US" sz="1150" dirty="0">
              <a:latin typeface="Poppins"/>
              <a:cs typeface="Poppins"/>
            </a:endParaRPr>
          </a:p>
          <a:p>
            <a:pPr marL="342900" indent="-342900">
              <a:spcAft>
                <a:spcPts val="800"/>
              </a:spcAft>
              <a:buSzPct val="100000"/>
              <a:buChar char="•"/>
            </a:pPr>
            <a:r>
              <a:rPr lang="en-US" sz="1150" dirty="0">
                <a:solidFill>
                  <a:srgbClr val="FFFFFF"/>
                </a:solidFill>
                <a:latin typeface="Poppins"/>
                <a:ea typeface="Calibri" pitchFamily="34" charset="-122"/>
                <a:cs typeface="Poppins"/>
              </a:rPr>
              <a:t>Great to run before commissioning the systems — but also because it requires the cold room to be completely empty, so plan around storage downtime.</a:t>
            </a:r>
            <a:endParaRPr lang="en-US" sz="1150" dirty="0">
              <a:latin typeface="Poppins"/>
              <a:cs typeface="Poppins"/>
            </a:endParaRPr>
          </a:p>
        </p:txBody>
      </p:sp>
      <p:pic>
        <p:nvPicPr>
          <p:cNvPr id="19" name="Image 0" descr="img4_team_fan.jpeg"/>
          <p:cNvPicPr>
            <a:picLocks noChangeAspect="1"/>
          </p:cNvPicPr>
          <p:nvPr/>
        </p:nvPicPr>
        <p:blipFill>
          <a:blip r:embed="rId3"/>
          <a:srcRect/>
          <a:stretch/>
        </p:blipFill>
        <p:spPr>
          <a:xfrm>
            <a:off x="7635240" y="502920"/>
            <a:ext cx="3977640" cy="5852160"/>
          </a:xfrm>
          <a:prstGeom prst="rect">
            <a:avLst/>
          </a:prstGeom>
        </p:spPr>
      </p:pic>
      <p:sp>
        <p:nvSpPr>
          <p:cNvPr id="20" name="Text 17"/>
          <p:cNvSpPr txBox="1"/>
          <p:nvPr/>
        </p:nvSpPr>
        <p:spPr>
          <a:xfrm>
            <a:off x="7635240" y="6382512"/>
            <a:ext cx="3977640" cy="320040"/>
          </a:xfrm>
          <a:prstGeom prst="rect">
            <a:avLst/>
          </a:prstGeom>
          <a:noFill/>
          <a:ln/>
        </p:spPr>
        <p:txBody>
          <a:bodyPr wrap="square" lIns="0" tIns="0" rIns="0" bIns="0" rtlCol="0" anchor="ctr"/>
          <a:lstStyle/>
          <a:p>
            <a:pPr marL="0" indent="0" algn="ctr">
              <a:buNone/>
            </a:pPr>
            <a:r>
              <a:rPr lang="en-US" sz="1000" i="1" dirty="0">
                <a:solidFill>
                  <a:srgbClr val="CADCFC"/>
                </a:solidFill>
                <a:latin typeface="Poppins"/>
                <a:ea typeface="Calibri" pitchFamily="34" charset="-122"/>
                <a:cs typeface="Poppins"/>
              </a:rPr>
              <a:t>Placing a sensor at the evaporator, as a team</a:t>
            </a:r>
            <a:endParaRPr lang="en-US" sz="1000" dirty="0">
              <a:latin typeface="Poppins"/>
              <a:cs typeface="Poppins"/>
            </a:endParaRPr>
          </a:p>
        </p:txBody>
      </p:sp>
      <p:sp>
        <p:nvSpPr>
          <p:cNvPr id="21" name="Text 18"/>
          <p:cNvSpPr txBox="1"/>
          <p:nvPr/>
        </p:nvSpPr>
        <p:spPr>
          <a:xfrm>
            <a:off x="11521440" y="6492240"/>
            <a:ext cx="457200" cy="274320"/>
          </a:xfrm>
          <a:prstGeom prst="rect">
            <a:avLst/>
          </a:prstGeom>
          <a:noFill/>
          <a:ln/>
        </p:spPr>
        <p:txBody>
          <a:bodyPr wrap="square" lIns="0" tIns="0" rIns="0" bIns="0" rtlCol="0" anchor="ctr"/>
          <a:lstStyle/>
          <a:p>
            <a:pPr marL="0" indent="0" algn="r">
              <a:buNone/>
            </a:pPr>
            <a:r>
              <a:rPr lang="en-US" sz="1000" dirty="0">
                <a:solidFill>
                  <a:srgbClr val="8FA6B2"/>
                </a:solidFill>
                <a:latin typeface="Poppins"/>
                <a:ea typeface="Calibri" pitchFamily="34" charset="-122"/>
                <a:cs typeface="Poppins"/>
              </a:rPr>
              <a:t>21</a:t>
            </a:r>
            <a:endParaRPr lang="en-US" sz="1000" dirty="0">
              <a:latin typeface="Poppins"/>
              <a:cs typeface="Poppins"/>
            </a:endParaRPr>
          </a:p>
        </p:txBody>
      </p:sp>
    </p:spTree>
    <p:extLst>
      <p:ext uri="{BB962C8B-B14F-4D97-AF65-F5344CB8AC3E}">
        <p14:creationId xmlns:p14="http://schemas.microsoft.com/office/powerpoint/2010/main" val="763148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title="IMG_20260511_173510263_HDR_AE.jpg"/>
          <p:cNvPicPr preferRelativeResize="0"/>
          <p:nvPr/>
        </p:nvPicPr>
        <p:blipFill rotWithShape="1">
          <a:blip r:embed="rId3">
            <a:alphaModFix/>
          </a:blip>
          <a:srcRect t="31697" r="28846" b="31697"/>
          <a:stretch/>
        </p:blipFill>
        <p:spPr>
          <a:xfrm>
            <a:off x="6600267" y="0"/>
            <a:ext cx="5591735" cy="6396731"/>
          </a:xfrm>
          <a:prstGeom prst="rect">
            <a:avLst/>
          </a:prstGeom>
          <a:noFill/>
          <a:ln>
            <a:noFill/>
          </a:ln>
        </p:spPr>
      </p:pic>
      <p:sp>
        <p:nvSpPr>
          <p:cNvPr id="55" name="Google Shape;55;p13"/>
          <p:cNvSpPr/>
          <p:nvPr/>
        </p:nvSpPr>
        <p:spPr>
          <a:xfrm>
            <a:off x="-1835100" y="0"/>
            <a:ext cx="9785200" cy="7245600"/>
          </a:xfrm>
          <a:prstGeom prst="parallelogram">
            <a:avLst>
              <a:gd name="adj" fmla="val 25000"/>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endParaRPr sz="2489">
              <a:latin typeface="Poppins"/>
              <a:cs typeface="Poppins"/>
            </a:endParaRPr>
          </a:p>
        </p:txBody>
      </p:sp>
      <p:sp>
        <p:nvSpPr>
          <p:cNvPr id="56" name="Google Shape;56;p13"/>
          <p:cNvSpPr txBox="1"/>
          <p:nvPr/>
        </p:nvSpPr>
        <p:spPr>
          <a:xfrm>
            <a:off x="666316" y="308033"/>
            <a:ext cx="6237200" cy="1403421"/>
          </a:xfrm>
          <a:prstGeom prst="rect">
            <a:avLst/>
          </a:prstGeom>
          <a:solidFill>
            <a:srgbClr val="EFBB3A"/>
          </a:solidFill>
          <a:ln w="9525" cap="flat" cmpd="sng">
            <a:solidFill>
              <a:srgbClr val="EFBB3A"/>
            </a:solidFill>
            <a:prstDash val="solid"/>
            <a:round/>
            <a:headEnd type="none" w="sm" len="sm"/>
            <a:tailEnd type="none" w="sm" len="sm"/>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lnSpc>
                <a:spcPct val="115000"/>
              </a:lnSpc>
              <a:spcBef>
                <a:spcPts val="1867"/>
              </a:spcBef>
              <a:spcAft>
                <a:spcPts val="533"/>
              </a:spcAft>
              <a:buNone/>
            </a:pPr>
            <a:r>
              <a:rPr lang="en" sz="2400" b="1">
                <a:solidFill>
                  <a:schemeClr val="lt1"/>
                </a:solidFill>
                <a:latin typeface="Poppins"/>
                <a:cs typeface="Poppins"/>
              </a:rPr>
              <a:t>Testing Before Launch:</a:t>
            </a:r>
            <a:r>
              <a:rPr lang="en" sz="2400">
                <a:solidFill>
                  <a:schemeClr val="lt1"/>
                </a:solidFill>
                <a:latin typeface="Poppins"/>
                <a:cs typeface="Poppins"/>
              </a:rPr>
              <a:t> From Installation to Performance </a:t>
            </a:r>
            <a:endParaRPr sz="1733">
              <a:solidFill>
                <a:schemeClr val="lt1"/>
              </a:solidFill>
              <a:latin typeface="Poppins"/>
              <a:cs typeface="Poppins"/>
            </a:endParaRPr>
          </a:p>
        </p:txBody>
      </p:sp>
      <p:sp>
        <p:nvSpPr>
          <p:cNvPr id="57" name="Google Shape;57;p13"/>
          <p:cNvSpPr txBox="1"/>
          <p:nvPr/>
        </p:nvSpPr>
        <p:spPr>
          <a:xfrm>
            <a:off x="1786451" y="5160717"/>
            <a:ext cx="2446800" cy="780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1733" b="1">
                <a:solidFill>
                  <a:schemeClr val="dk1"/>
                </a:solidFill>
                <a:latin typeface="Poppins"/>
                <a:ea typeface="Calibri"/>
                <a:cs typeface="Poppins"/>
                <a:sym typeface="Calibri"/>
              </a:rPr>
              <a:t>DENNIS ONKANGI</a:t>
            </a:r>
            <a:endParaRPr sz="1733" b="1">
              <a:solidFill>
                <a:schemeClr val="dk1"/>
              </a:solidFill>
              <a:latin typeface="Poppins"/>
              <a:ea typeface="Calibri"/>
              <a:cs typeface="Poppins"/>
              <a:sym typeface="Calibri"/>
            </a:endParaRPr>
          </a:p>
          <a:p>
            <a:pPr marL="0" lvl="0" indent="0" algn="l" rtl="0">
              <a:spcBef>
                <a:spcPts val="0"/>
              </a:spcBef>
              <a:spcAft>
                <a:spcPts val="0"/>
              </a:spcAft>
              <a:buNone/>
            </a:pPr>
            <a:r>
              <a:rPr lang="en" sz="1733" i="1">
                <a:solidFill>
                  <a:schemeClr val="dk1"/>
                </a:solidFill>
                <a:latin typeface="Poppins"/>
                <a:ea typeface="Calibri"/>
                <a:cs typeface="Poppins"/>
                <a:sym typeface="Calibri"/>
              </a:rPr>
              <a:t>Founder &amp; CEO </a:t>
            </a:r>
            <a:endParaRPr sz="1733" b="1" i="1">
              <a:solidFill>
                <a:schemeClr val="dk1"/>
              </a:solidFill>
              <a:latin typeface="Poppins"/>
              <a:ea typeface="Calibri"/>
              <a:cs typeface="Poppins"/>
              <a:sym typeface="Calibri"/>
            </a:endParaRPr>
          </a:p>
        </p:txBody>
      </p:sp>
      <p:sp>
        <p:nvSpPr>
          <p:cNvPr id="59" name="Google Shape;59;p13"/>
          <p:cNvSpPr txBox="1"/>
          <p:nvPr/>
        </p:nvSpPr>
        <p:spPr>
          <a:xfrm>
            <a:off x="0" y="6361150"/>
            <a:ext cx="12192000" cy="492400"/>
          </a:xfrm>
          <a:prstGeom prst="rect">
            <a:avLst/>
          </a:prstGeom>
          <a:solidFill>
            <a:srgbClr val="EFBB3A"/>
          </a:solidFill>
          <a:ln>
            <a:solidFill>
              <a:srgbClr val="EFBB3A"/>
            </a:solidFill>
          </a:ln>
        </p:spPr>
        <p:style>
          <a:lnRef idx="3">
            <a:schemeClr val="lt1"/>
          </a:lnRef>
          <a:fillRef idx="1">
            <a:schemeClr val="accent2"/>
          </a:fillRef>
          <a:effectRef idx="1">
            <a:schemeClr val="accent2"/>
          </a:effectRef>
          <a:fontRef idx="minor">
            <a:schemeClr val="lt1"/>
          </a:fontRef>
        </p:style>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r" rtl="0">
              <a:spcBef>
                <a:spcPts val="0"/>
              </a:spcBef>
              <a:spcAft>
                <a:spcPts val="0"/>
              </a:spcAft>
              <a:buNone/>
            </a:pPr>
            <a:r>
              <a:rPr lang="en" sz="1600" i="1" dirty="0">
                <a:solidFill>
                  <a:schemeClr val="lt1"/>
                </a:solidFill>
                <a:latin typeface="Poppins"/>
                <a:cs typeface="Poppins"/>
              </a:rPr>
              <a:t>Solar-powered cold storage facility -</a:t>
            </a:r>
            <a:r>
              <a:rPr lang="en" sz="1600" b="1" i="1" dirty="0">
                <a:solidFill>
                  <a:schemeClr val="lt1"/>
                </a:solidFill>
                <a:latin typeface="Poppins"/>
                <a:cs typeface="Poppins"/>
              </a:rPr>
              <a:t> www.kuzafreezer.com</a:t>
            </a:r>
            <a:endParaRPr sz="1600" b="1" i="1" dirty="0">
              <a:solidFill>
                <a:schemeClr val="lt1"/>
              </a:solidFill>
              <a:latin typeface="Poppins"/>
              <a:cs typeface="Poppins"/>
            </a:endParaRPr>
          </a:p>
        </p:txBody>
      </p:sp>
      <p:sp>
        <p:nvSpPr>
          <p:cNvPr id="60" name="Google Shape;60;p13"/>
          <p:cNvSpPr/>
          <p:nvPr/>
        </p:nvSpPr>
        <p:spPr>
          <a:xfrm>
            <a:off x="9998036" y="-1330233"/>
            <a:ext cx="3499200" cy="26872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endParaRPr sz="2489">
              <a:latin typeface="Poppins"/>
              <a:cs typeface="Poppins"/>
            </a:endParaRPr>
          </a:p>
        </p:txBody>
      </p:sp>
      <p:pic>
        <p:nvPicPr>
          <p:cNvPr id="61" name="Google Shape;61;p13"/>
          <p:cNvPicPr preferRelativeResize="0"/>
          <p:nvPr/>
        </p:nvPicPr>
        <p:blipFill>
          <a:blip r:embed="rId4">
            <a:alphaModFix/>
          </a:blip>
          <a:stretch>
            <a:fillRect/>
          </a:stretch>
        </p:blipFill>
        <p:spPr>
          <a:xfrm>
            <a:off x="10570167" y="0"/>
            <a:ext cx="1621832" cy="904365"/>
          </a:xfrm>
          <a:prstGeom prst="rect">
            <a:avLst/>
          </a:prstGeom>
          <a:noFill/>
          <a:ln>
            <a:noFill/>
          </a:ln>
        </p:spPr>
      </p:pic>
      <p:pic>
        <p:nvPicPr>
          <p:cNvPr id="62" name="Google Shape;62;p13"/>
          <p:cNvPicPr preferRelativeResize="0"/>
          <p:nvPr/>
        </p:nvPicPr>
        <p:blipFill>
          <a:blip r:embed="rId5">
            <a:alphaModFix/>
          </a:blip>
          <a:stretch>
            <a:fillRect/>
          </a:stretch>
        </p:blipFill>
        <p:spPr>
          <a:xfrm>
            <a:off x="681133" y="5059733"/>
            <a:ext cx="934000" cy="982000"/>
          </a:xfrm>
          <a:prstGeom prst="roundRect">
            <a:avLst>
              <a:gd name="adj" fmla="val 16667"/>
            </a:avLst>
          </a:prstGeom>
          <a:noFill/>
          <a:ln w="28575" cap="flat" cmpd="sng">
            <a:solidFill>
              <a:schemeClr val="accent1"/>
            </a:solidFill>
            <a:prstDash val="solid"/>
            <a:round/>
            <a:headEnd type="none" w="sm" len="sm"/>
            <a:tailEnd type="none" w="sm" len="sm"/>
          </a:ln>
        </p:spPr>
      </p:pic>
      <p:sp>
        <p:nvSpPr>
          <p:cNvPr id="63" name="Google Shape;63;p13"/>
          <p:cNvSpPr txBox="1"/>
          <p:nvPr/>
        </p:nvSpPr>
        <p:spPr>
          <a:xfrm>
            <a:off x="681133" y="1908300"/>
            <a:ext cx="6237200" cy="862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Why testing the Homabay Hub changed how we think about cold-chain infrastructure.</a:t>
            </a:r>
            <a:endParaRPr sz="2000">
              <a:latin typeface="Poppins"/>
              <a:cs typeface="Poppi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p:nvPr/>
        </p:nvSpPr>
        <p:spPr>
          <a:xfrm>
            <a:off x="4406433" y="-27667"/>
            <a:ext cx="3733600" cy="6858000"/>
          </a:xfrm>
          <a:prstGeom prst="rect">
            <a:avLst/>
          </a:prstGeom>
          <a:solidFill>
            <a:schemeClr val="accent2"/>
          </a:solidFill>
          <a:ln w="9525" cap="flat" cmpd="sng">
            <a:solidFill>
              <a:srgbClr val="B7B7B7"/>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endParaRPr sz="2000">
              <a:latin typeface="Poppins"/>
              <a:cs typeface="Poppins"/>
            </a:endParaRPr>
          </a:p>
        </p:txBody>
      </p:sp>
      <p:sp>
        <p:nvSpPr>
          <p:cNvPr id="69" name="Google Shape;69;p14"/>
          <p:cNvSpPr/>
          <p:nvPr/>
        </p:nvSpPr>
        <p:spPr>
          <a:xfrm>
            <a:off x="-13767" y="-27667"/>
            <a:ext cx="4265600" cy="6858000"/>
          </a:xfrm>
          <a:prstGeom prst="rect">
            <a:avLst/>
          </a:prstGeom>
          <a:solidFill>
            <a:schemeClr val="accent2"/>
          </a:solidFill>
          <a:ln w="9525" cap="flat" cmpd="sng">
            <a:solidFill>
              <a:srgbClr val="CCCCCC"/>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endParaRPr sz="2000">
              <a:latin typeface="Poppins"/>
              <a:cs typeface="Poppins"/>
            </a:endParaRPr>
          </a:p>
        </p:txBody>
      </p:sp>
      <p:sp>
        <p:nvSpPr>
          <p:cNvPr id="70" name="Google Shape;70;p14"/>
          <p:cNvSpPr/>
          <p:nvPr/>
        </p:nvSpPr>
        <p:spPr>
          <a:xfrm>
            <a:off x="160600" y="1886333"/>
            <a:ext cx="3855200" cy="1825200"/>
          </a:xfrm>
          <a:prstGeom prst="rect">
            <a:avLst/>
          </a:prstGeom>
          <a:solidFill>
            <a:srgbClr val="D9D9D9"/>
          </a:solidFill>
          <a:ln w="9525" cap="flat" cmpd="sng">
            <a:solidFill>
              <a:srgbClr val="A2C4C9"/>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br>
              <a:rPr lang="en" sz="2489">
                <a:latin typeface="Poppins"/>
                <a:cs typeface="Poppins"/>
              </a:rPr>
            </a:br>
            <a:br>
              <a:rPr lang="en" sz="2489">
                <a:latin typeface="Poppins"/>
                <a:cs typeface="Poppins"/>
              </a:rPr>
            </a:br>
            <a:r>
              <a:rPr lang="en" sz="2489">
                <a:latin typeface="Poppins"/>
                <a:cs typeface="Poppins"/>
              </a:rPr>
              <a:t>COLD ROOM INSTALLED</a:t>
            </a:r>
            <a:endParaRPr sz="2489">
              <a:latin typeface="Poppins"/>
              <a:cs typeface="Poppins"/>
            </a:endParaRPr>
          </a:p>
        </p:txBody>
      </p:sp>
      <p:sp>
        <p:nvSpPr>
          <p:cNvPr id="71" name="Google Shape;71;p14"/>
          <p:cNvSpPr/>
          <p:nvPr/>
        </p:nvSpPr>
        <p:spPr>
          <a:xfrm>
            <a:off x="4488701" y="1845100"/>
            <a:ext cx="3446800" cy="1825200"/>
          </a:xfrm>
          <a:prstGeom prst="rect">
            <a:avLst/>
          </a:prstGeom>
          <a:solidFill>
            <a:srgbClr val="D9D9D9"/>
          </a:solidFill>
          <a:ln w="9525" cap="flat" cmpd="sng">
            <a:solidFill>
              <a:srgbClr val="38761D"/>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br>
              <a:rPr lang="en" sz="2489">
                <a:latin typeface="Poppins"/>
                <a:cs typeface="Poppins"/>
              </a:rPr>
            </a:br>
            <a:br>
              <a:rPr lang="en" sz="2489">
                <a:latin typeface="Poppins"/>
                <a:cs typeface="Poppins"/>
              </a:rPr>
            </a:br>
            <a:r>
              <a:rPr lang="en" sz="2489">
                <a:latin typeface="Poppins"/>
                <a:cs typeface="Poppins"/>
              </a:rPr>
              <a:t>MEASURED PERFORMANCE</a:t>
            </a:r>
            <a:endParaRPr sz="2489">
              <a:latin typeface="Poppins"/>
              <a:cs typeface="Poppins"/>
            </a:endParaRPr>
          </a:p>
        </p:txBody>
      </p:sp>
      <p:sp>
        <p:nvSpPr>
          <p:cNvPr id="72" name="Google Shape;72;p14"/>
          <p:cNvSpPr/>
          <p:nvPr/>
        </p:nvSpPr>
        <p:spPr>
          <a:xfrm>
            <a:off x="8647967" y="1886333"/>
            <a:ext cx="3207200" cy="18252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br>
              <a:rPr lang="en" sz="2489">
                <a:latin typeface="Poppins"/>
                <a:cs typeface="Poppins"/>
              </a:rPr>
            </a:br>
            <a:br>
              <a:rPr lang="en" sz="2489">
                <a:latin typeface="Poppins"/>
                <a:cs typeface="Poppins"/>
              </a:rPr>
            </a:br>
            <a:r>
              <a:rPr lang="en" sz="2489">
                <a:latin typeface="Poppins"/>
                <a:cs typeface="Poppins"/>
              </a:rPr>
              <a:t>PERFORMANCE </a:t>
            </a:r>
            <a:endParaRPr sz="2489">
              <a:latin typeface="Poppins"/>
              <a:cs typeface="Poppins"/>
            </a:endParaRPr>
          </a:p>
          <a:p>
            <a:pPr marL="0" lvl="0" indent="0" algn="ctr" rtl="0">
              <a:spcBef>
                <a:spcPts val="0"/>
              </a:spcBef>
              <a:spcAft>
                <a:spcPts val="0"/>
              </a:spcAft>
              <a:buNone/>
            </a:pPr>
            <a:r>
              <a:rPr lang="en" sz="2489">
                <a:latin typeface="Poppins"/>
                <a:cs typeface="Poppins"/>
              </a:rPr>
              <a:t>FOCUSED</a:t>
            </a:r>
            <a:endParaRPr sz="2489">
              <a:latin typeface="Poppins"/>
              <a:cs typeface="Poppins"/>
            </a:endParaRPr>
          </a:p>
        </p:txBody>
      </p:sp>
      <p:sp>
        <p:nvSpPr>
          <p:cNvPr id="73" name="Google Shape;73;p14"/>
          <p:cNvSpPr txBox="1"/>
          <p:nvPr/>
        </p:nvSpPr>
        <p:spPr>
          <a:xfrm>
            <a:off x="251867" y="4073300"/>
            <a:ext cx="4000000" cy="554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Not yet operational </a:t>
            </a:r>
            <a:endParaRPr sz="2000">
              <a:latin typeface="Poppins"/>
              <a:cs typeface="Poppins"/>
            </a:endParaRPr>
          </a:p>
        </p:txBody>
      </p:sp>
      <p:sp>
        <p:nvSpPr>
          <p:cNvPr id="74" name="Google Shape;74;p14"/>
          <p:cNvSpPr txBox="1"/>
          <p:nvPr/>
        </p:nvSpPr>
        <p:spPr>
          <a:xfrm>
            <a:off x="251867" y="4606884"/>
            <a:ext cx="4000000" cy="554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No fish inside </a:t>
            </a:r>
            <a:endParaRPr sz="2000">
              <a:latin typeface="Poppins"/>
              <a:cs typeface="Poppins"/>
            </a:endParaRPr>
          </a:p>
        </p:txBody>
      </p:sp>
      <p:sp>
        <p:nvSpPr>
          <p:cNvPr id="75" name="Google Shape;75;p14"/>
          <p:cNvSpPr txBox="1"/>
          <p:nvPr/>
        </p:nvSpPr>
        <p:spPr>
          <a:xfrm>
            <a:off x="251867" y="5140500"/>
            <a:ext cx="4000000" cy="554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Low operational risk </a:t>
            </a:r>
            <a:endParaRPr sz="2000">
              <a:latin typeface="Poppins"/>
              <a:cs typeface="Poppins"/>
            </a:endParaRPr>
          </a:p>
        </p:txBody>
      </p:sp>
      <p:sp>
        <p:nvSpPr>
          <p:cNvPr id="76" name="Google Shape;76;p14"/>
          <p:cNvSpPr txBox="1"/>
          <p:nvPr/>
        </p:nvSpPr>
        <p:spPr>
          <a:xfrm>
            <a:off x="4647667" y="3990833"/>
            <a:ext cx="4000000" cy="554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How efficiently? </a:t>
            </a:r>
            <a:endParaRPr sz="2000">
              <a:latin typeface="Poppins"/>
              <a:cs typeface="Poppins"/>
            </a:endParaRPr>
          </a:p>
        </p:txBody>
      </p:sp>
      <p:sp>
        <p:nvSpPr>
          <p:cNvPr id="77" name="Google Shape;77;p14"/>
          <p:cNvSpPr txBox="1"/>
          <p:nvPr/>
        </p:nvSpPr>
        <p:spPr>
          <a:xfrm>
            <a:off x="4647667" y="4524433"/>
            <a:ext cx="4000000" cy="554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How consistently? </a:t>
            </a:r>
            <a:endParaRPr sz="2000">
              <a:latin typeface="Poppins"/>
              <a:cs typeface="Poppins"/>
            </a:endParaRPr>
          </a:p>
        </p:txBody>
      </p:sp>
      <p:sp>
        <p:nvSpPr>
          <p:cNvPr id="78" name="Google Shape;78;p14"/>
          <p:cNvSpPr txBox="1"/>
          <p:nvPr/>
        </p:nvSpPr>
        <p:spPr>
          <a:xfrm>
            <a:off x="4647667" y="5058033"/>
            <a:ext cx="4000000" cy="554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Under what conditions? </a:t>
            </a:r>
            <a:endParaRPr sz="2000">
              <a:latin typeface="Poppins"/>
              <a:cs typeface="Poppins"/>
            </a:endParaRPr>
          </a:p>
        </p:txBody>
      </p:sp>
      <p:sp>
        <p:nvSpPr>
          <p:cNvPr id="79" name="Google Shape;79;p14"/>
          <p:cNvSpPr txBox="1"/>
          <p:nvPr/>
        </p:nvSpPr>
        <p:spPr>
          <a:xfrm>
            <a:off x="8528167" y="3990833"/>
            <a:ext cx="3446800" cy="554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Identify weaknesses </a:t>
            </a:r>
            <a:endParaRPr sz="2000">
              <a:latin typeface="Poppins"/>
              <a:cs typeface="Poppins"/>
            </a:endParaRPr>
          </a:p>
        </p:txBody>
      </p:sp>
      <p:sp>
        <p:nvSpPr>
          <p:cNvPr id="80" name="Google Shape;80;p14"/>
          <p:cNvSpPr txBox="1"/>
          <p:nvPr/>
        </p:nvSpPr>
        <p:spPr>
          <a:xfrm>
            <a:off x="8528167" y="4524433"/>
            <a:ext cx="4000000" cy="554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Improve operations </a:t>
            </a:r>
            <a:endParaRPr sz="2000">
              <a:latin typeface="Poppins"/>
              <a:cs typeface="Poppins"/>
            </a:endParaRPr>
          </a:p>
        </p:txBody>
      </p:sp>
      <p:sp>
        <p:nvSpPr>
          <p:cNvPr id="81" name="Google Shape;81;p14"/>
          <p:cNvSpPr txBox="1"/>
          <p:nvPr/>
        </p:nvSpPr>
        <p:spPr>
          <a:xfrm>
            <a:off x="8528167" y="5058033"/>
            <a:ext cx="4000000" cy="5540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Manage risk </a:t>
            </a:r>
            <a:endParaRPr sz="2000">
              <a:latin typeface="Poppins"/>
              <a:cs typeface="Poppins"/>
            </a:endParaRPr>
          </a:p>
        </p:txBody>
      </p:sp>
      <p:pic>
        <p:nvPicPr>
          <p:cNvPr id="82" name="Google Shape;82;p14"/>
          <p:cNvPicPr preferRelativeResize="0"/>
          <p:nvPr/>
        </p:nvPicPr>
        <p:blipFill>
          <a:blip r:embed="rId3">
            <a:alphaModFix/>
          </a:blip>
          <a:stretch>
            <a:fillRect/>
          </a:stretch>
        </p:blipFill>
        <p:spPr>
          <a:xfrm>
            <a:off x="5840901" y="505167"/>
            <a:ext cx="864649" cy="955136"/>
          </a:xfrm>
          <a:prstGeom prst="rect">
            <a:avLst/>
          </a:prstGeom>
          <a:noFill/>
          <a:ln>
            <a:noFill/>
          </a:ln>
        </p:spPr>
      </p:pic>
      <p:pic>
        <p:nvPicPr>
          <p:cNvPr id="83" name="Google Shape;83;p14" title="before-removebg-preview.png"/>
          <p:cNvPicPr preferRelativeResize="0"/>
          <p:nvPr/>
        </p:nvPicPr>
        <p:blipFill>
          <a:blip r:embed="rId4">
            <a:alphaModFix/>
          </a:blip>
          <a:stretch>
            <a:fillRect/>
          </a:stretch>
        </p:blipFill>
        <p:spPr>
          <a:xfrm>
            <a:off x="1514702" y="440899"/>
            <a:ext cx="1146988" cy="1083667"/>
          </a:xfrm>
          <a:prstGeom prst="rect">
            <a:avLst/>
          </a:prstGeom>
          <a:noFill/>
          <a:ln>
            <a:noFill/>
          </a:ln>
        </p:spPr>
      </p:pic>
      <p:pic>
        <p:nvPicPr>
          <p:cNvPr id="84" name="Google Shape;84;p14" title="what_changed-removebg-preview.png"/>
          <p:cNvPicPr preferRelativeResize="0"/>
          <p:nvPr/>
        </p:nvPicPr>
        <p:blipFill>
          <a:blip r:embed="rId5">
            <a:alphaModFix/>
          </a:blip>
          <a:stretch>
            <a:fillRect/>
          </a:stretch>
        </p:blipFill>
        <p:spPr>
          <a:xfrm>
            <a:off x="9596574" y="403251"/>
            <a:ext cx="1309981" cy="1203767"/>
          </a:xfrm>
          <a:prstGeom prst="rect">
            <a:avLst/>
          </a:prstGeom>
          <a:noFill/>
          <a:ln>
            <a:noFill/>
          </a:ln>
        </p:spPr>
      </p:pic>
      <p:sp>
        <p:nvSpPr>
          <p:cNvPr id="85" name="Google Shape;85;p14"/>
          <p:cNvSpPr txBox="1"/>
          <p:nvPr/>
        </p:nvSpPr>
        <p:spPr>
          <a:xfrm>
            <a:off x="160600" y="1886333"/>
            <a:ext cx="3855200" cy="629234"/>
          </a:xfrm>
          <a:prstGeom prst="rect">
            <a:avLst/>
          </a:prstGeom>
          <a:solidFill>
            <a:schemeClr val="accent1"/>
          </a:solid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 sz="2489" b="1">
                <a:solidFill>
                  <a:schemeClr val="lt1"/>
                </a:solidFill>
                <a:latin typeface="Poppins"/>
                <a:cs typeface="Poppins"/>
              </a:rPr>
              <a:t>BEFORE OPERATIONS </a:t>
            </a:r>
            <a:endParaRPr sz="2489" b="1">
              <a:solidFill>
                <a:schemeClr val="lt1"/>
              </a:solidFill>
              <a:latin typeface="Poppins"/>
              <a:cs typeface="Poppins"/>
            </a:endParaRPr>
          </a:p>
        </p:txBody>
      </p:sp>
      <p:sp>
        <p:nvSpPr>
          <p:cNvPr id="86" name="Google Shape;86;p14"/>
          <p:cNvSpPr txBox="1"/>
          <p:nvPr/>
        </p:nvSpPr>
        <p:spPr>
          <a:xfrm>
            <a:off x="4488700" y="1801667"/>
            <a:ext cx="3446800" cy="629234"/>
          </a:xfrm>
          <a:prstGeom prst="rect">
            <a:avLst/>
          </a:prstGeom>
          <a:solidFill>
            <a:schemeClr val="accent1"/>
          </a:solid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 sz="2489" b="1">
                <a:solidFill>
                  <a:schemeClr val="lt1"/>
                </a:solidFill>
                <a:latin typeface="Poppins"/>
                <a:cs typeface="Poppins"/>
              </a:rPr>
              <a:t>TESTING </a:t>
            </a:r>
            <a:endParaRPr sz="2489" b="1">
              <a:solidFill>
                <a:schemeClr val="lt1"/>
              </a:solidFill>
              <a:latin typeface="Poppins"/>
              <a:cs typeface="Poppins"/>
            </a:endParaRPr>
          </a:p>
        </p:txBody>
      </p:sp>
      <p:sp>
        <p:nvSpPr>
          <p:cNvPr id="87" name="Google Shape;87;p14"/>
          <p:cNvSpPr txBox="1"/>
          <p:nvPr/>
        </p:nvSpPr>
        <p:spPr>
          <a:xfrm>
            <a:off x="8648000" y="1886333"/>
            <a:ext cx="3207200" cy="629234"/>
          </a:xfrm>
          <a:prstGeom prst="rect">
            <a:avLst/>
          </a:prstGeom>
          <a:solidFill>
            <a:schemeClr val="accent1"/>
          </a:solid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 sz="2489" b="1">
                <a:solidFill>
                  <a:schemeClr val="lt1"/>
                </a:solidFill>
                <a:latin typeface="Poppins"/>
                <a:cs typeface="Poppins"/>
              </a:rPr>
              <a:t>WHAT CHANGED </a:t>
            </a:r>
            <a:endParaRPr sz="2489" b="1">
              <a:solidFill>
                <a:schemeClr val="lt1"/>
              </a:solidFill>
              <a:latin typeface="Poppins"/>
              <a:cs typeface="Poppi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3" descr="Ein Bild, das Kleidung, Person, Im Haus, Wand enthält.&#10;&#10;KI-generierte Inhalte können fehlerhaft sein.">
            <a:extLst>
              <a:ext uri="{FF2B5EF4-FFF2-40B4-BE49-F238E27FC236}">
                <a16:creationId xmlns:a16="http://schemas.microsoft.com/office/drawing/2014/main" id="{2D8C4896-D323-4AE9-DA73-7290139866B9}"/>
              </a:ext>
            </a:extLst>
          </p:cNvPr>
          <p:cNvPicPr>
            <a:picLocks noGrp="1" noChangeAspect="1"/>
          </p:cNvPicPr>
          <p:nvPr>
            <p:ph type="pic" idx="1"/>
          </p:nvPr>
        </p:nvPicPr>
        <p:blipFill>
          <a:blip r:embed="rId3"/>
          <a:srcRect l="4481" r="4481"/>
          <a:stretch/>
        </p:blipFill>
        <p:spPr>
          <a:xfrm>
            <a:off x="-1" y="-2644"/>
            <a:ext cx="5200650" cy="6856698"/>
          </a:xfrm>
          <a:prstGeom prst="rect">
            <a:avLst/>
          </a:prstGeom>
        </p:spPr>
      </p:pic>
      <p:sp>
        <p:nvSpPr>
          <p:cNvPr id="8" name="Google Shape;93;p15">
            <a:extLst>
              <a:ext uri="{FF2B5EF4-FFF2-40B4-BE49-F238E27FC236}">
                <a16:creationId xmlns:a16="http://schemas.microsoft.com/office/drawing/2014/main" id="{AE9DD0DA-B9DF-E4E5-E93C-3FB01941E2EC}"/>
              </a:ext>
            </a:extLst>
          </p:cNvPr>
          <p:cNvSpPr txBox="1"/>
          <p:nvPr/>
        </p:nvSpPr>
        <p:spPr>
          <a:xfrm>
            <a:off x="6586305" y="979465"/>
            <a:ext cx="4749200" cy="553957"/>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b="1">
                <a:latin typeface="Poppins"/>
                <a:cs typeface="Poppins"/>
              </a:rPr>
              <a:t>We looked beyond “Is it cold?” </a:t>
            </a:r>
            <a:endParaRPr sz="2000" b="1">
              <a:latin typeface="Poppins"/>
              <a:cs typeface="Poppins"/>
            </a:endParaRPr>
          </a:p>
        </p:txBody>
      </p:sp>
      <p:sp>
        <p:nvSpPr>
          <p:cNvPr id="10" name="Google Shape;94;p15">
            <a:extLst>
              <a:ext uri="{FF2B5EF4-FFF2-40B4-BE49-F238E27FC236}">
                <a16:creationId xmlns:a16="http://schemas.microsoft.com/office/drawing/2014/main" id="{9CAB4724-31C6-ACA7-B0FE-8488AEAEA5FE}"/>
              </a:ext>
            </a:extLst>
          </p:cNvPr>
          <p:cNvSpPr txBox="1"/>
          <p:nvPr/>
        </p:nvSpPr>
        <p:spPr>
          <a:xfrm>
            <a:off x="6694605" y="2229249"/>
            <a:ext cx="5071600" cy="9079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lnSpc>
                <a:spcPct val="115000"/>
              </a:lnSpc>
              <a:spcBef>
                <a:spcPts val="1867"/>
              </a:spcBef>
              <a:spcAft>
                <a:spcPts val="533"/>
              </a:spcAft>
              <a:buNone/>
            </a:pPr>
            <a:r>
              <a:rPr lang="en" sz="2000" b="1" dirty="0">
                <a:solidFill>
                  <a:schemeClr val="dk1"/>
                </a:solidFill>
                <a:latin typeface="Poppins"/>
                <a:cs typeface="Poppins"/>
              </a:rPr>
              <a:t>We measured, not assumed</a:t>
            </a:r>
            <a:endParaRPr sz="2000" b="1" dirty="0">
              <a:solidFill>
                <a:schemeClr val="dk1"/>
              </a:solidFill>
              <a:latin typeface="Poppins"/>
              <a:cs typeface="Poppins"/>
            </a:endParaRPr>
          </a:p>
        </p:txBody>
      </p:sp>
      <p:sp>
        <p:nvSpPr>
          <p:cNvPr id="12" name="Google Shape;95;p15">
            <a:extLst>
              <a:ext uri="{FF2B5EF4-FFF2-40B4-BE49-F238E27FC236}">
                <a16:creationId xmlns:a16="http://schemas.microsoft.com/office/drawing/2014/main" id="{453AF480-49A1-CD13-D906-84CF36DE0E96}"/>
              </a:ext>
            </a:extLst>
          </p:cNvPr>
          <p:cNvSpPr txBox="1"/>
          <p:nvPr/>
        </p:nvSpPr>
        <p:spPr>
          <a:xfrm>
            <a:off x="6649106" y="4020079"/>
            <a:ext cx="4749200" cy="1261844"/>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lnSpc>
                <a:spcPct val="115000"/>
              </a:lnSpc>
              <a:spcBef>
                <a:spcPts val="1867"/>
              </a:spcBef>
              <a:spcAft>
                <a:spcPts val="533"/>
              </a:spcAft>
              <a:buNone/>
            </a:pPr>
            <a:r>
              <a:rPr lang="en" sz="2000" b="1">
                <a:solidFill>
                  <a:schemeClr val="dk1"/>
                </a:solidFill>
                <a:latin typeface="Poppins"/>
                <a:cs typeface="Poppins"/>
              </a:rPr>
              <a:t>We found opportunities to improve</a:t>
            </a:r>
            <a:endParaRPr sz="2000" b="1">
              <a:solidFill>
                <a:schemeClr val="dk1"/>
              </a:solidFill>
              <a:latin typeface="Poppins"/>
              <a:cs typeface="Poppins"/>
            </a:endParaRPr>
          </a:p>
        </p:txBody>
      </p:sp>
      <p:sp>
        <p:nvSpPr>
          <p:cNvPr id="14" name="Google Shape;96;p15">
            <a:extLst>
              <a:ext uri="{FF2B5EF4-FFF2-40B4-BE49-F238E27FC236}">
                <a16:creationId xmlns:a16="http://schemas.microsoft.com/office/drawing/2014/main" id="{0BEAFAC0-CA5B-5E77-5BA7-DD4416253C3B}"/>
              </a:ext>
            </a:extLst>
          </p:cNvPr>
          <p:cNvSpPr txBox="1"/>
          <p:nvPr/>
        </p:nvSpPr>
        <p:spPr>
          <a:xfrm>
            <a:off x="6658505" y="4699339"/>
            <a:ext cx="4390400" cy="1364436"/>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lnSpc>
                <a:spcPct val="115000"/>
              </a:lnSpc>
              <a:spcBef>
                <a:spcPts val="1600"/>
              </a:spcBef>
              <a:spcAft>
                <a:spcPts val="1600"/>
              </a:spcAft>
              <a:buNone/>
            </a:pPr>
            <a:r>
              <a:rPr lang="en" sz="2000" dirty="0">
                <a:solidFill>
                  <a:schemeClr val="dk1"/>
                </a:solidFill>
                <a:latin typeface="Poppins"/>
                <a:cs typeface="Poppins"/>
              </a:rPr>
              <a:t>Door insulation was identified as an area requiring improvement.</a:t>
            </a:r>
            <a:endParaRPr sz="2000" dirty="0">
              <a:latin typeface="Poppins"/>
              <a:cs typeface="Poppins"/>
            </a:endParaRPr>
          </a:p>
        </p:txBody>
      </p:sp>
      <p:sp>
        <p:nvSpPr>
          <p:cNvPr id="16" name="Google Shape;97;p15">
            <a:extLst>
              <a:ext uri="{FF2B5EF4-FFF2-40B4-BE49-F238E27FC236}">
                <a16:creationId xmlns:a16="http://schemas.microsoft.com/office/drawing/2014/main" id="{5E8E06A5-416F-ECD9-00BC-30A87D16BC62}"/>
              </a:ext>
            </a:extLst>
          </p:cNvPr>
          <p:cNvSpPr txBox="1"/>
          <p:nvPr/>
        </p:nvSpPr>
        <p:spPr>
          <a:xfrm>
            <a:off x="6685205" y="2653565"/>
            <a:ext cx="4498000" cy="1718379"/>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lnSpc>
                <a:spcPct val="115000"/>
              </a:lnSpc>
              <a:spcBef>
                <a:spcPts val="1600"/>
              </a:spcBef>
              <a:spcAft>
                <a:spcPts val="1600"/>
              </a:spcAft>
              <a:buNone/>
            </a:pPr>
            <a:r>
              <a:rPr lang="en" sz="2000" dirty="0">
                <a:solidFill>
                  <a:schemeClr val="dk1"/>
                </a:solidFill>
                <a:latin typeface="Poppins"/>
                <a:cs typeface="Poppins"/>
              </a:rPr>
              <a:t>Multiple sensors revealed what we couldn't see by simply standing inside the room.</a:t>
            </a:r>
            <a:endParaRPr sz="2000" dirty="0">
              <a:latin typeface="Poppins"/>
              <a:cs typeface="Poppins"/>
            </a:endParaRPr>
          </a:p>
        </p:txBody>
      </p:sp>
      <p:sp>
        <p:nvSpPr>
          <p:cNvPr id="18" name="Google Shape;98;p15">
            <a:extLst>
              <a:ext uri="{FF2B5EF4-FFF2-40B4-BE49-F238E27FC236}">
                <a16:creationId xmlns:a16="http://schemas.microsoft.com/office/drawing/2014/main" id="{908EE788-850E-6483-1177-8653DF860033}"/>
              </a:ext>
            </a:extLst>
          </p:cNvPr>
          <p:cNvSpPr txBox="1"/>
          <p:nvPr/>
        </p:nvSpPr>
        <p:spPr>
          <a:xfrm>
            <a:off x="6586305" y="1469832"/>
            <a:ext cx="4623600" cy="861734"/>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 sz="2000">
                <a:latin typeface="Poppins"/>
                <a:cs typeface="Poppins"/>
              </a:rPr>
              <a:t>Temperature • Energy • Pull-down • Cooling capacity • Autonomy </a:t>
            </a:r>
            <a:endParaRPr sz="2000">
              <a:latin typeface="Poppins"/>
              <a:cs typeface="Poppins"/>
            </a:endParaRPr>
          </a:p>
        </p:txBody>
      </p:sp>
      <p:pic>
        <p:nvPicPr>
          <p:cNvPr id="20" name="Google Shape;99;p15" descr="Ein Bild, das Schwarz, Dunkelheit enthält.&#10;&#10;KI-generierte Inhalte können fehlerhaft sein.">
            <a:extLst>
              <a:ext uri="{FF2B5EF4-FFF2-40B4-BE49-F238E27FC236}">
                <a16:creationId xmlns:a16="http://schemas.microsoft.com/office/drawing/2014/main" id="{7ACAFAE1-C9CB-3659-38E5-5609A5A95809}"/>
              </a:ext>
            </a:extLst>
          </p:cNvPr>
          <p:cNvPicPr preferRelativeResize="0"/>
          <p:nvPr/>
        </p:nvPicPr>
        <p:blipFill>
          <a:blip r:embed="rId4">
            <a:alphaModFix/>
          </a:blip>
          <a:stretch>
            <a:fillRect/>
          </a:stretch>
        </p:blipFill>
        <p:spPr>
          <a:xfrm>
            <a:off x="5722305" y="1118199"/>
            <a:ext cx="864000" cy="864000"/>
          </a:xfrm>
          <a:prstGeom prst="rect">
            <a:avLst/>
          </a:prstGeom>
          <a:noFill/>
          <a:ln>
            <a:noFill/>
          </a:ln>
        </p:spPr>
      </p:pic>
      <p:pic>
        <p:nvPicPr>
          <p:cNvPr id="22" name="Google Shape;100;p15" descr="Ein Bild, das Schwarz, Dunkelheit enthält.&#10;&#10;KI-generierte Inhalte können fehlerhaft sein.">
            <a:extLst>
              <a:ext uri="{FF2B5EF4-FFF2-40B4-BE49-F238E27FC236}">
                <a16:creationId xmlns:a16="http://schemas.microsoft.com/office/drawing/2014/main" id="{56CAACB9-C746-8988-587B-32B11077A019}"/>
              </a:ext>
            </a:extLst>
          </p:cNvPr>
          <p:cNvPicPr preferRelativeResize="0"/>
          <p:nvPr/>
        </p:nvPicPr>
        <p:blipFill>
          <a:blip r:embed="rId5">
            <a:alphaModFix/>
          </a:blip>
          <a:stretch>
            <a:fillRect/>
          </a:stretch>
        </p:blipFill>
        <p:spPr>
          <a:xfrm>
            <a:off x="5722305" y="2413567"/>
            <a:ext cx="936200" cy="936200"/>
          </a:xfrm>
          <a:prstGeom prst="rect">
            <a:avLst/>
          </a:prstGeom>
          <a:noFill/>
          <a:ln>
            <a:noFill/>
          </a:ln>
        </p:spPr>
      </p:pic>
      <p:pic>
        <p:nvPicPr>
          <p:cNvPr id="24" name="Google Shape;101;p15" descr="Ein Bild, das Schwarz, Dunkelheit enthält.&#10;&#10;KI-generierte Inhalte können fehlerhaft sein." title="solution_12593475.png">
            <a:extLst>
              <a:ext uri="{FF2B5EF4-FFF2-40B4-BE49-F238E27FC236}">
                <a16:creationId xmlns:a16="http://schemas.microsoft.com/office/drawing/2014/main" id="{D1BEC13C-4F62-F23E-F4C5-1904E9082099}"/>
              </a:ext>
            </a:extLst>
          </p:cNvPr>
          <p:cNvPicPr preferRelativeResize="0"/>
          <p:nvPr/>
        </p:nvPicPr>
        <p:blipFill>
          <a:blip r:embed="rId6">
            <a:alphaModFix/>
          </a:blip>
          <a:stretch>
            <a:fillRect/>
          </a:stretch>
        </p:blipFill>
        <p:spPr>
          <a:xfrm>
            <a:off x="5722305" y="4311775"/>
            <a:ext cx="864000" cy="864000"/>
          </a:xfrm>
          <a:prstGeom prst="rect">
            <a:avLst/>
          </a:prstGeom>
          <a:noFill/>
          <a:ln>
            <a:noFill/>
          </a:ln>
        </p:spPr>
      </p:pic>
      <p:pic>
        <p:nvPicPr>
          <p:cNvPr id="26" name="Google Shape;103;p15">
            <a:extLst>
              <a:ext uri="{FF2B5EF4-FFF2-40B4-BE49-F238E27FC236}">
                <a16:creationId xmlns:a16="http://schemas.microsoft.com/office/drawing/2014/main" id="{08DA071D-8695-B69D-8AB7-6BAF1ED7519A}"/>
              </a:ext>
            </a:extLst>
          </p:cNvPr>
          <p:cNvPicPr preferRelativeResize="0"/>
          <p:nvPr/>
        </p:nvPicPr>
        <p:blipFill>
          <a:blip r:embed="rId7">
            <a:alphaModFix/>
          </a:blip>
          <a:stretch>
            <a:fillRect/>
          </a:stretch>
        </p:blipFill>
        <p:spPr>
          <a:xfrm>
            <a:off x="10029840" y="-100734"/>
            <a:ext cx="1368452" cy="936203"/>
          </a:xfrm>
          <a:prstGeom prst="rect">
            <a:avLst/>
          </a:prstGeom>
          <a:noFill/>
          <a:ln>
            <a:noFill/>
          </a:ln>
        </p:spPr>
      </p:pic>
    </p:spTree>
    <p:extLst>
      <p:ext uri="{BB962C8B-B14F-4D97-AF65-F5344CB8AC3E}">
        <p14:creationId xmlns:p14="http://schemas.microsoft.com/office/powerpoint/2010/main" val="5694526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50B95-6C47-C905-A7CF-3055A679A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B888A3-5C27-5A0D-82F7-D87B40BE26F6}"/>
              </a:ext>
            </a:extLst>
          </p:cNvPr>
          <p:cNvSpPr>
            <a:spLocks noGrp="1"/>
          </p:cNvSpPr>
          <p:nvPr>
            <p:ph type="title"/>
          </p:nvPr>
        </p:nvSpPr>
        <p:spPr>
          <a:xfrm>
            <a:off x="890968" y="842223"/>
            <a:ext cx="8746518" cy="594000"/>
          </a:xfrm>
        </p:spPr>
        <p:txBody>
          <a:bodyPr/>
          <a:lstStyle/>
          <a:p>
            <a:r>
              <a:rPr lang="en-US" dirty="0">
                <a:solidFill>
                  <a:schemeClr val="bg1"/>
                </a:solidFill>
                <a:latin typeface="Poppins" panose="00000500000000000000" pitchFamily="2" charset="0"/>
                <a:cs typeface="Poppins" panose="00000500000000000000" pitchFamily="2" charset="0"/>
              </a:rPr>
              <a:t>PART I:  d) The WICR lab test protocol</a:t>
            </a:r>
            <a:br>
              <a:rPr lang="en-US" dirty="0">
                <a:solidFill>
                  <a:schemeClr val="bg1"/>
                </a:solidFill>
                <a:latin typeface="Poppins" panose="00000500000000000000" pitchFamily="2" charset="0"/>
                <a:cs typeface="Poppins" panose="00000500000000000000" pitchFamily="2" charset="0"/>
              </a:rPr>
            </a:br>
            <a:br>
              <a:rPr lang="en-US" dirty="0">
                <a:solidFill>
                  <a:schemeClr val="bg1"/>
                </a:solidFill>
                <a:latin typeface="Poppins" panose="00000500000000000000" pitchFamily="2" charset="0"/>
                <a:cs typeface="Poppins" panose="00000500000000000000" pitchFamily="2" charset="0"/>
              </a:rPr>
            </a:br>
            <a:r>
              <a:rPr lang="en-US" sz="4400" dirty="0">
                <a:solidFill>
                  <a:schemeClr val="bg1"/>
                </a:solidFill>
                <a:latin typeface="Poppins" panose="00000500000000000000" pitchFamily="2" charset="0"/>
                <a:cs typeface="Poppins" panose="00000500000000000000" pitchFamily="2" charset="0"/>
              </a:rPr>
              <a:t>Jeremy Tait</a:t>
            </a:r>
            <a:br>
              <a:rPr lang="en-US" dirty="0">
                <a:latin typeface="Poppins" panose="00000500000000000000" pitchFamily="2" charset="0"/>
                <a:cs typeface="Poppins" panose="00000500000000000000" pitchFamily="2" charset="0"/>
              </a:rPr>
            </a:br>
            <a:br>
              <a:rPr lang="en-US" dirty="0">
                <a:latin typeface="Poppins" panose="00000500000000000000" pitchFamily="2" charset="0"/>
                <a:cs typeface="Poppins" panose="00000500000000000000" pitchFamily="2" charset="0"/>
              </a:rPr>
            </a:br>
            <a:endParaRPr lang="en-US" dirty="0">
              <a:latin typeface="Poppins" panose="00000500000000000000" pitchFamily="2" charset="0"/>
              <a:cs typeface="Poppins" panose="00000500000000000000" pitchFamily="2" charset="0"/>
            </a:endParaRPr>
          </a:p>
        </p:txBody>
      </p:sp>
      <p:sp>
        <p:nvSpPr>
          <p:cNvPr id="5" name="Subtitle 4">
            <a:extLst>
              <a:ext uri="{FF2B5EF4-FFF2-40B4-BE49-F238E27FC236}">
                <a16:creationId xmlns:a16="http://schemas.microsoft.com/office/drawing/2014/main" id="{39E6ABE2-4F12-E269-B671-4E1B144D3972}"/>
              </a:ext>
            </a:extLst>
          </p:cNvPr>
          <p:cNvSpPr>
            <a:spLocks noGrp="1"/>
          </p:cNvSpPr>
          <p:nvPr>
            <p:ph type="subTitle" idx="10"/>
          </p:nvPr>
        </p:nvSpPr>
        <p:spPr/>
        <p:txBody>
          <a:bodyPr/>
          <a:lstStyle/>
          <a:p>
            <a:endParaRPr lang="en-DE"/>
          </a:p>
        </p:txBody>
      </p:sp>
    </p:spTree>
    <p:extLst>
      <p:ext uri="{BB962C8B-B14F-4D97-AF65-F5344CB8AC3E}">
        <p14:creationId xmlns:p14="http://schemas.microsoft.com/office/powerpoint/2010/main" val="1413861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31" descr="Ein Bild, das Blau, Im Haus, Gerät, Computer enthält.&#10;&#10;KI-generierte Inhalte können fehlerhaft sein.">
            <a:extLst>
              <a:ext uri="{FF2B5EF4-FFF2-40B4-BE49-F238E27FC236}">
                <a16:creationId xmlns:a16="http://schemas.microsoft.com/office/drawing/2014/main" id="{5D1CD5DF-ABF4-0272-5E36-5AB56A2AFF62}"/>
              </a:ext>
            </a:extLst>
          </p:cNvPr>
          <p:cNvPicPr>
            <a:picLocks noChangeAspect="1"/>
          </p:cNvPicPr>
          <p:nvPr/>
        </p:nvPicPr>
        <p:blipFill>
          <a:blip r:embed="rId3"/>
          <a:stretch>
            <a:fillRect/>
          </a:stretch>
        </p:blipFill>
        <p:spPr>
          <a:xfrm>
            <a:off x="175847" y="4031733"/>
            <a:ext cx="5082987" cy="2587174"/>
          </a:xfrm>
          <a:prstGeom prst="rect">
            <a:avLst/>
          </a:prstGeom>
        </p:spPr>
      </p:pic>
      <p:sp>
        <p:nvSpPr>
          <p:cNvPr id="3" name="Title 2">
            <a:extLst>
              <a:ext uri="{FF2B5EF4-FFF2-40B4-BE49-F238E27FC236}">
                <a16:creationId xmlns:a16="http://schemas.microsoft.com/office/drawing/2014/main" id="{F6346AFB-35D7-2764-4B2B-F874C915E889}"/>
              </a:ext>
            </a:extLst>
          </p:cNvPr>
          <p:cNvSpPr>
            <a:spLocks noGrp="1"/>
          </p:cNvSpPr>
          <p:nvPr>
            <p:ph type="ctrTitle"/>
          </p:nvPr>
        </p:nvSpPr>
        <p:spPr>
          <a:xfrm>
            <a:off x="8740877" y="524931"/>
            <a:ext cx="3275276" cy="6093976"/>
          </a:xfrm>
          <a:solidFill>
            <a:schemeClr val="bg1"/>
          </a:solidFill>
        </p:spPr>
        <p:txBody>
          <a:bodyPr/>
          <a:lstStyle/>
          <a:p>
            <a:r>
              <a:rPr lang="en-GB" sz="1800" b="1" dirty="0">
                <a:latin typeface="Poppins" panose="00000500000000000000" pitchFamily="2" charset="0"/>
                <a:cs typeface="Poppins" panose="00000500000000000000" pitchFamily="2" charset="0"/>
              </a:rPr>
              <a:t>WICR lab test protocol:</a:t>
            </a:r>
            <a:br>
              <a:rPr lang="en-GB" sz="1800" b="1" dirty="0">
                <a:latin typeface="Poppins" panose="00000500000000000000" pitchFamily="2" charset="0"/>
                <a:cs typeface="Poppins" panose="00000500000000000000" pitchFamily="2" charset="0"/>
              </a:rPr>
            </a:br>
            <a:br>
              <a:rPr lang="en-GB" sz="1800" b="1" dirty="0">
                <a:latin typeface="Poppins" panose="00000500000000000000" pitchFamily="2" charset="0"/>
                <a:cs typeface="Poppins" panose="00000500000000000000" pitchFamily="2" charset="0"/>
              </a:rPr>
            </a:br>
            <a:r>
              <a:rPr lang="en-GB" sz="1800" dirty="0">
                <a:latin typeface="Poppins" panose="00000500000000000000" pitchFamily="2" charset="0"/>
                <a:cs typeface="Poppins" panose="00000500000000000000" pitchFamily="2" charset="0"/>
              </a:rPr>
              <a:t>In a thermal chamber (e.g., ATP chamber for refrigerated containers) for a stable and controlled test environment</a:t>
            </a:r>
            <a:br>
              <a:rPr lang="en-GB" sz="1800" dirty="0">
                <a:latin typeface="Poppins" panose="00000500000000000000" pitchFamily="2" charset="0"/>
                <a:cs typeface="Poppins" panose="00000500000000000000" pitchFamily="2" charset="0"/>
              </a:rPr>
            </a:br>
            <a:br>
              <a:rPr lang="en-GB" sz="1800" dirty="0">
                <a:latin typeface="Poppins" panose="00000500000000000000" pitchFamily="2" charset="0"/>
                <a:cs typeface="Poppins" panose="00000500000000000000" pitchFamily="2" charset="0"/>
              </a:rPr>
            </a:br>
            <a:r>
              <a:rPr lang="en-GB" sz="1800" dirty="0">
                <a:latin typeface="Poppins" panose="00000500000000000000" pitchFamily="2" charset="0"/>
                <a:cs typeface="Poppins" panose="00000500000000000000" pitchFamily="2" charset="0"/>
              </a:rPr>
              <a:t>Comprehensive instrumentation for authoritative results (repeatable, reproducible)</a:t>
            </a:r>
            <a:br>
              <a:rPr lang="en-GB" sz="1800" dirty="0">
                <a:latin typeface="Poppins" panose="00000500000000000000" pitchFamily="2" charset="0"/>
                <a:cs typeface="Poppins" panose="00000500000000000000" pitchFamily="2" charset="0"/>
              </a:rPr>
            </a:br>
            <a:br>
              <a:rPr lang="en-GB" sz="1800" dirty="0">
                <a:latin typeface="Poppins" panose="00000500000000000000" pitchFamily="2" charset="0"/>
                <a:cs typeface="Poppins" panose="00000500000000000000" pitchFamily="2" charset="0"/>
              </a:rPr>
            </a:br>
            <a:r>
              <a:rPr lang="en-GB" sz="1800" dirty="0">
                <a:latin typeface="Poppins" panose="00000500000000000000" pitchFamily="2" charset="0"/>
                <a:cs typeface="Poppins" panose="00000500000000000000" pitchFamily="2" charset="0"/>
              </a:rPr>
              <a:t>Same tests as field test protocol, plus: pull-down test with dummy load (crates of water bottles), fan air flow test, maximum cooling capacity</a:t>
            </a:r>
            <a:br>
              <a:rPr lang="en-GB" sz="1800" dirty="0">
                <a:latin typeface="Poppins" panose="00000500000000000000" pitchFamily="2" charset="0"/>
                <a:cs typeface="Poppins" panose="00000500000000000000" pitchFamily="2" charset="0"/>
              </a:rPr>
            </a:br>
            <a:br>
              <a:rPr lang="en-GB" sz="1800" dirty="0">
                <a:latin typeface="Poppins" panose="00000500000000000000" pitchFamily="2" charset="0"/>
                <a:cs typeface="Poppins" panose="00000500000000000000" pitchFamily="2" charset="0"/>
              </a:rPr>
            </a:br>
            <a:r>
              <a:rPr lang="en-GB" sz="1800" dirty="0">
                <a:latin typeface="Poppins" panose="00000500000000000000" pitchFamily="2" charset="0"/>
                <a:cs typeface="Poppins" panose="00000500000000000000" pitchFamily="2" charset="0"/>
              </a:rPr>
              <a:t>Justified for larger scale procurement and certification processes.</a:t>
            </a:r>
          </a:p>
        </p:txBody>
      </p:sp>
      <p:pic>
        <p:nvPicPr>
          <p:cNvPr id="7" name="Picture Placeholder 6" descr="A row of fans on a wall&#10;&#10;AI-generated content may be incorrect.">
            <a:extLst>
              <a:ext uri="{FF2B5EF4-FFF2-40B4-BE49-F238E27FC236}">
                <a16:creationId xmlns:a16="http://schemas.microsoft.com/office/drawing/2014/main" id="{8FE7723E-4C08-06CD-B17B-710BDACC5CD4}"/>
              </a:ext>
            </a:extLst>
          </p:cNvPr>
          <p:cNvPicPr>
            <a:picLocks noGrp="1" noChangeAspect="1"/>
          </p:cNvPicPr>
          <p:nvPr>
            <p:ph type="pic" idx="10"/>
          </p:nvPr>
        </p:nvPicPr>
        <p:blipFill>
          <a:blip r:embed="rId4"/>
          <a:srcRect l="15085" r="15085"/>
          <a:stretch>
            <a:fillRect/>
          </a:stretch>
        </p:blipFill>
        <p:spPr>
          <a:xfrm>
            <a:off x="5008767" y="406623"/>
            <a:ext cx="3599309" cy="3622141"/>
          </a:xfrm>
          <a:prstGeom prst="rect">
            <a:avLst/>
          </a:prstGeom>
        </p:spPr>
      </p:pic>
      <p:pic>
        <p:nvPicPr>
          <p:cNvPr id="9" name="Picture 8">
            <a:extLst>
              <a:ext uri="{FF2B5EF4-FFF2-40B4-BE49-F238E27FC236}">
                <a16:creationId xmlns:a16="http://schemas.microsoft.com/office/drawing/2014/main" id="{3F90AF11-DDD7-4E89-CB11-1FA260581B91}"/>
              </a:ext>
            </a:extLst>
          </p:cNvPr>
          <p:cNvPicPr>
            <a:picLocks noChangeAspect="1"/>
          </p:cNvPicPr>
          <p:nvPr/>
        </p:nvPicPr>
        <p:blipFill>
          <a:blip r:embed="rId5"/>
          <a:stretch>
            <a:fillRect/>
          </a:stretch>
        </p:blipFill>
        <p:spPr>
          <a:xfrm>
            <a:off x="175847" y="409592"/>
            <a:ext cx="4851862" cy="3622141"/>
          </a:xfrm>
          <a:prstGeom prst="rect">
            <a:avLst/>
          </a:prstGeom>
        </p:spPr>
      </p:pic>
      <p:pic>
        <p:nvPicPr>
          <p:cNvPr id="11" name="Picture 10">
            <a:extLst>
              <a:ext uri="{FF2B5EF4-FFF2-40B4-BE49-F238E27FC236}">
                <a16:creationId xmlns:a16="http://schemas.microsoft.com/office/drawing/2014/main" id="{677F83CD-3717-7D57-8B15-9251D879E6C0}"/>
              </a:ext>
            </a:extLst>
          </p:cNvPr>
          <p:cNvPicPr>
            <a:picLocks noChangeAspect="1"/>
          </p:cNvPicPr>
          <p:nvPr/>
        </p:nvPicPr>
        <p:blipFill>
          <a:blip r:embed="rId6"/>
          <a:stretch>
            <a:fillRect/>
          </a:stretch>
        </p:blipFill>
        <p:spPr>
          <a:xfrm>
            <a:off x="4669705" y="4031732"/>
            <a:ext cx="3938371" cy="2570281"/>
          </a:xfrm>
          <a:prstGeom prst="rect">
            <a:avLst/>
          </a:prstGeom>
        </p:spPr>
      </p:pic>
    </p:spTree>
    <p:extLst>
      <p:ext uri="{BB962C8B-B14F-4D97-AF65-F5344CB8AC3E}">
        <p14:creationId xmlns:p14="http://schemas.microsoft.com/office/powerpoint/2010/main" val="3850083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39408-4585-6912-96A7-48B5BE1682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1DFB2-1872-3200-0528-19094FCE888D}"/>
              </a:ext>
            </a:extLst>
          </p:cNvPr>
          <p:cNvSpPr>
            <a:spLocks noGrp="1"/>
          </p:cNvSpPr>
          <p:nvPr>
            <p:ph type="title"/>
          </p:nvPr>
        </p:nvSpPr>
        <p:spPr/>
        <p:txBody>
          <a:bodyPr/>
          <a:lstStyle/>
          <a:p>
            <a:r>
              <a:rPr lang="en-US" dirty="0">
                <a:latin typeface="Poppins" panose="00000500000000000000" pitchFamily="2" charset="0"/>
                <a:cs typeface="Poppins" panose="00000500000000000000" pitchFamily="2" charset="0"/>
              </a:rPr>
              <a:t>PART II:  Questions, clarifications, discussion</a:t>
            </a:r>
            <a:br>
              <a:rPr lang="en-US" dirty="0">
                <a:latin typeface="Poppins" panose="00000500000000000000" pitchFamily="2" charset="0"/>
                <a:cs typeface="Poppins" panose="00000500000000000000" pitchFamily="2" charset="0"/>
              </a:rPr>
            </a:br>
            <a:br>
              <a:rPr lang="en-US" dirty="0">
                <a:latin typeface="Poppins" panose="00000500000000000000" pitchFamily="2" charset="0"/>
                <a:cs typeface="Poppins" panose="00000500000000000000" pitchFamily="2" charset="0"/>
              </a:rPr>
            </a:br>
            <a:br>
              <a:rPr lang="en-US" dirty="0">
                <a:latin typeface="Poppins" panose="00000500000000000000" pitchFamily="2" charset="0"/>
                <a:cs typeface="Poppins" panose="00000500000000000000" pitchFamily="2" charset="0"/>
              </a:rPr>
            </a:br>
            <a:br>
              <a:rPr lang="en-US" dirty="0">
                <a:latin typeface="Poppins" panose="00000500000000000000" pitchFamily="2" charset="0"/>
                <a:cs typeface="Poppins" panose="00000500000000000000" pitchFamily="2" charset="0"/>
              </a:rPr>
            </a:br>
            <a:r>
              <a:rPr lang="en-US" sz="4400" dirty="0">
                <a:latin typeface="Poppins" panose="00000500000000000000" pitchFamily="2" charset="0"/>
                <a:cs typeface="Poppins" panose="00000500000000000000" pitchFamily="2" charset="0"/>
              </a:rPr>
              <a:t>Jeremy Tait</a:t>
            </a:r>
            <a:br>
              <a:rPr lang="en-US" dirty="0">
                <a:latin typeface="Poppins" panose="00000500000000000000" pitchFamily="2" charset="0"/>
                <a:cs typeface="Poppins" panose="00000500000000000000" pitchFamily="2" charset="0"/>
              </a:rPr>
            </a:br>
            <a:br>
              <a:rPr lang="en-US" dirty="0">
                <a:latin typeface="Poppins" panose="00000500000000000000" pitchFamily="2" charset="0"/>
                <a:cs typeface="Poppins" panose="00000500000000000000" pitchFamily="2" charset="0"/>
              </a:rPr>
            </a:br>
            <a:endParaRPr lang="en-US" dirty="0">
              <a:latin typeface="Poppins" panose="00000500000000000000" pitchFamily="2" charset="0"/>
              <a:cs typeface="Poppins" panose="00000500000000000000" pitchFamily="2" charset="0"/>
            </a:endParaRPr>
          </a:p>
        </p:txBody>
      </p:sp>
      <p:sp>
        <p:nvSpPr>
          <p:cNvPr id="3" name="Subtitle 2">
            <a:extLst>
              <a:ext uri="{FF2B5EF4-FFF2-40B4-BE49-F238E27FC236}">
                <a16:creationId xmlns:a16="http://schemas.microsoft.com/office/drawing/2014/main" id="{FEDDE743-4AAE-9C7D-048A-CB3B86980F55}"/>
              </a:ext>
            </a:extLst>
          </p:cNvPr>
          <p:cNvSpPr>
            <a:spLocks noGrp="1"/>
          </p:cNvSpPr>
          <p:nvPr>
            <p:ph type="subTitle" idx="10"/>
          </p:nvPr>
        </p:nvSpPr>
        <p:spPr/>
        <p:txBody>
          <a:bodyPr/>
          <a:lstStyle/>
          <a:p>
            <a:endParaRPr lang="en-GB"/>
          </a:p>
        </p:txBody>
      </p:sp>
    </p:spTree>
    <p:extLst>
      <p:ext uri="{BB962C8B-B14F-4D97-AF65-F5344CB8AC3E}">
        <p14:creationId xmlns:p14="http://schemas.microsoft.com/office/powerpoint/2010/main" val="2191348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048B3-B80B-95D7-6CDD-8CEF75316C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08ECB-A318-9275-34E7-2C6BCCF59F20}"/>
              </a:ext>
            </a:extLst>
          </p:cNvPr>
          <p:cNvSpPr>
            <a:spLocks noGrp="1"/>
          </p:cNvSpPr>
          <p:nvPr>
            <p:ph type="title"/>
          </p:nvPr>
        </p:nvSpPr>
        <p:spPr/>
        <p:txBody>
          <a:bodyPr/>
          <a:lstStyle/>
          <a:p>
            <a:r>
              <a:rPr lang="en-US" dirty="0"/>
              <a:t>Questions and Discussion</a:t>
            </a:r>
            <a:endParaRPr lang="en-DE"/>
          </a:p>
        </p:txBody>
      </p:sp>
      <p:sp>
        <p:nvSpPr>
          <p:cNvPr id="3" name="Content Placeholder 2">
            <a:extLst>
              <a:ext uri="{FF2B5EF4-FFF2-40B4-BE49-F238E27FC236}">
                <a16:creationId xmlns:a16="http://schemas.microsoft.com/office/drawing/2014/main" id="{CE780B17-3EE1-4EFC-CB5F-EFB1F69A4AFE}"/>
              </a:ext>
            </a:extLst>
          </p:cNvPr>
          <p:cNvSpPr>
            <a:spLocks noGrp="1"/>
          </p:cNvSpPr>
          <p:nvPr>
            <p:ph idx="1"/>
          </p:nvPr>
        </p:nvSpPr>
        <p:spPr>
          <a:xfrm>
            <a:off x="848104" y="1493591"/>
            <a:ext cx="10050208" cy="2632932"/>
          </a:xfrm>
        </p:spPr>
        <p:txBody>
          <a:bodyPr>
            <a:normAutofit/>
          </a:bodyPr>
          <a:lstStyle/>
          <a:p>
            <a:r>
              <a:rPr lang="en-GB" sz="2400" dirty="0"/>
              <a:t>Please use the Q&amp;A chat function</a:t>
            </a:r>
          </a:p>
          <a:p>
            <a:r>
              <a:rPr lang="en-GB" sz="2400" dirty="0"/>
              <a:t>Or ‘raise your hand’ using the Teams icon</a:t>
            </a:r>
          </a:p>
          <a:p>
            <a:r>
              <a:rPr lang="en-GB" sz="2400" dirty="0"/>
              <a:t>Or you can email us to respond after the webinar: </a:t>
            </a:r>
          </a:p>
          <a:p>
            <a:pPr lvl="1"/>
            <a:r>
              <a:rPr lang="en-GB" dirty="0"/>
              <a:t>Jeremy Tait  (</a:t>
            </a:r>
            <a:r>
              <a:rPr lang="en-GB" dirty="0">
                <a:hlinkClick r:id="rId2"/>
              </a:rPr>
              <a:t>jeremy@taitconsulting.de</a:t>
            </a:r>
            <a:r>
              <a:rPr lang="en-GB" dirty="0"/>
              <a:t>)</a:t>
            </a:r>
          </a:p>
          <a:p>
            <a:pPr lvl="1"/>
            <a:r>
              <a:rPr lang="en-GB" dirty="0"/>
              <a:t>Sonja </a:t>
            </a:r>
            <a:r>
              <a:rPr lang="en-GB" dirty="0" err="1"/>
              <a:t>Mettenleiter</a:t>
            </a:r>
            <a:r>
              <a:rPr lang="en-GB" dirty="0"/>
              <a:t> (</a:t>
            </a:r>
            <a:r>
              <a:rPr lang="en-GB" dirty="0">
                <a:hlinkClick r:id="rId3"/>
              </a:rPr>
              <a:t>sonja@mettenleiter-consulting.com</a:t>
            </a:r>
            <a:r>
              <a:rPr lang="en-GB" dirty="0"/>
              <a:t>) </a:t>
            </a:r>
          </a:p>
        </p:txBody>
      </p:sp>
      <p:sp>
        <p:nvSpPr>
          <p:cNvPr id="4" name="TextBox 3">
            <a:extLst>
              <a:ext uri="{FF2B5EF4-FFF2-40B4-BE49-F238E27FC236}">
                <a16:creationId xmlns:a16="http://schemas.microsoft.com/office/drawing/2014/main" id="{197B5C5E-9BB7-A61F-37D8-3BCF7593AA5A}"/>
              </a:ext>
            </a:extLst>
          </p:cNvPr>
          <p:cNvSpPr txBox="1"/>
          <p:nvPr/>
        </p:nvSpPr>
        <p:spPr>
          <a:xfrm>
            <a:off x="1293688" y="4634061"/>
            <a:ext cx="6551908" cy="1538883"/>
          </a:xfrm>
          <a:prstGeom prst="rect">
            <a:avLst/>
          </a:prstGeom>
          <a:noFill/>
        </p:spPr>
        <p:txBody>
          <a:bodyPr wrap="square" lIns="91440" tIns="45720" rIns="91440" bIns="45720" anchor="t">
            <a:spAutoFit/>
          </a:bodyPr>
          <a:lstStyle/>
          <a:p>
            <a:r>
              <a:rPr lang="en-US" sz="2000" b="0" dirty="0">
                <a:latin typeface="Poppins" panose="00000500000000000000" pitchFamily="2" charset="0"/>
                <a:cs typeface="Poppins" panose="00000500000000000000" pitchFamily="2" charset="0"/>
              </a:rPr>
              <a:t>Documents at </a:t>
            </a:r>
            <a:r>
              <a:rPr lang="en-US" sz="2400" dirty="0">
                <a:latin typeface="Poppins" panose="00000500000000000000" pitchFamily="2" charset="0"/>
                <a:cs typeface="Poppins" panose="00000500000000000000" pitchFamily="2" charset="0"/>
                <a:hlinkClick r:id="rId4">
                  <a:extLst>
                    <a:ext uri="{A12FA001-AC4F-418D-AE19-62706E023703}">
                      <ahyp:hlinkClr xmlns:ahyp="http://schemas.microsoft.com/office/drawing/2018/hyperlinkcolor" val="tx"/>
                    </a:ext>
                  </a:extLst>
                </a:hlinkClick>
              </a:rPr>
              <a:t>www.verasol.org</a:t>
            </a:r>
            <a:r>
              <a:rPr lang="en-US" sz="2400" dirty="0">
                <a:latin typeface="Poppins" panose="00000500000000000000" pitchFamily="2" charset="0"/>
                <a:cs typeface="Poppins" panose="00000500000000000000" pitchFamily="2" charset="0"/>
              </a:rPr>
              <a:t>, </a:t>
            </a:r>
            <a:r>
              <a:rPr lang="en-US" sz="2000" b="0" dirty="0">
                <a:latin typeface="Poppins" panose="00000500000000000000" pitchFamily="2" charset="0"/>
                <a:cs typeface="Poppins" panose="00000500000000000000" pitchFamily="2" charset="0"/>
              </a:rPr>
              <a:t>search “WICR”.</a:t>
            </a:r>
            <a:endParaRPr lang="en-US" sz="1000" dirty="0">
              <a:latin typeface="Poppins" panose="00000500000000000000" pitchFamily="2" charset="0"/>
              <a:cs typeface="Poppins" panose="00000500000000000000" pitchFamily="2" charset="0"/>
            </a:endParaRPr>
          </a:p>
          <a:p>
            <a:pPr algn="ctr"/>
            <a:endParaRPr lang="en-US" sz="1000" dirty="0">
              <a:latin typeface="Poppins" panose="00000500000000000000" pitchFamily="2" charset="0"/>
              <a:cs typeface="Poppins" panose="00000500000000000000" pitchFamily="2" charset="0"/>
            </a:endParaRPr>
          </a:p>
          <a:p>
            <a:pPr marL="914400" lvl="1" indent="-457200">
              <a:buFont typeface="+mj-lt"/>
              <a:buAutoNum type="arabicPeriod"/>
            </a:pPr>
            <a:r>
              <a:rPr lang="en-US" sz="2000" b="0" dirty="0">
                <a:latin typeface="Poppins" panose="00000500000000000000" pitchFamily="2" charset="0"/>
                <a:cs typeface="Poppins" panose="00000500000000000000" pitchFamily="2" charset="0"/>
              </a:rPr>
              <a:t>WICR Product Information Sheet template</a:t>
            </a:r>
          </a:p>
          <a:p>
            <a:pPr marL="914400" lvl="1" indent="-457200">
              <a:buFont typeface="+mj-lt"/>
              <a:buAutoNum type="arabicPeriod"/>
            </a:pPr>
            <a:r>
              <a:rPr lang="en-US" sz="2000" dirty="0">
                <a:latin typeface="Poppins" panose="00000500000000000000" pitchFamily="2" charset="0"/>
                <a:cs typeface="Poppins" panose="00000500000000000000" pitchFamily="2" charset="0"/>
              </a:rPr>
              <a:t>Field Test protocol</a:t>
            </a:r>
          </a:p>
          <a:p>
            <a:pPr marL="914400" lvl="1" indent="-457200">
              <a:buFont typeface="+mj-lt"/>
              <a:buAutoNum type="arabicPeriod"/>
            </a:pPr>
            <a:r>
              <a:rPr lang="en-US" sz="2000" b="0" dirty="0">
                <a:latin typeface="Poppins" panose="00000500000000000000" pitchFamily="2" charset="0"/>
                <a:cs typeface="Poppins" panose="00000500000000000000" pitchFamily="2" charset="0"/>
              </a:rPr>
              <a:t>Lab Test Protocol</a:t>
            </a:r>
            <a:endParaRPr lang="en-GB" sz="2000" dirty="0">
              <a:latin typeface="Poppins" panose="00000500000000000000" pitchFamily="2" charset="0"/>
              <a:ea typeface="Calibri"/>
              <a:cs typeface="Poppins" panose="00000500000000000000" pitchFamily="2" charset="0"/>
            </a:endParaRPr>
          </a:p>
        </p:txBody>
      </p:sp>
      <p:pic>
        <p:nvPicPr>
          <p:cNvPr id="5" name="Picture 4">
            <a:extLst>
              <a:ext uri="{FF2B5EF4-FFF2-40B4-BE49-F238E27FC236}">
                <a16:creationId xmlns:a16="http://schemas.microsoft.com/office/drawing/2014/main" id="{C95134A2-CBA3-451A-876F-84745FAE448C}"/>
              </a:ext>
            </a:extLst>
          </p:cNvPr>
          <p:cNvPicPr>
            <a:picLocks noChangeAspect="1"/>
          </p:cNvPicPr>
          <p:nvPr/>
        </p:nvPicPr>
        <p:blipFill>
          <a:blip r:embed="rId5"/>
          <a:stretch>
            <a:fillRect/>
          </a:stretch>
        </p:blipFill>
        <p:spPr>
          <a:xfrm>
            <a:off x="8291180" y="4486332"/>
            <a:ext cx="1861219" cy="1834342"/>
          </a:xfrm>
          <a:prstGeom prst="rect">
            <a:avLst/>
          </a:prstGeom>
        </p:spPr>
      </p:pic>
      <p:sp>
        <p:nvSpPr>
          <p:cNvPr id="6" name="TextBox 5">
            <a:extLst>
              <a:ext uri="{FF2B5EF4-FFF2-40B4-BE49-F238E27FC236}">
                <a16:creationId xmlns:a16="http://schemas.microsoft.com/office/drawing/2014/main" id="{0EFB323B-05D1-8924-7DC1-5482993526A4}"/>
              </a:ext>
            </a:extLst>
          </p:cNvPr>
          <p:cNvSpPr txBox="1"/>
          <p:nvPr/>
        </p:nvSpPr>
        <p:spPr>
          <a:xfrm>
            <a:off x="6701451" y="6322610"/>
            <a:ext cx="5385042" cy="366827"/>
          </a:xfrm>
          <a:prstGeom prst="rect">
            <a:avLst/>
          </a:prstGeom>
        </p:spPr>
        <p:txBody>
          <a:bodyPr vert="horz" wrap="none" lIns="0" tIns="45720" rIns="0" bIns="45720" rtlCol="0">
            <a:noAutofit/>
          </a:bodyPr>
          <a:lstStyle/>
          <a:p>
            <a:r>
              <a:rPr lang="en-US" sz="1200" dirty="0">
                <a:latin typeface="Poppins" panose="00000500000000000000" pitchFamily="2" charset="0"/>
                <a:cs typeface="Poppins" panose="00000500000000000000" pitchFamily="2" charset="0"/>
                <a:hlinkClick r:id="rId6"/>
              </a:rPr>
              <a:t>https://verasol.org/publications/walk-in-cold-room-test-protocols/</a:t>
            </a:r>
            <a:r>
              <a:rPr lang="en-US" sz="1200" dirty="0">
                <a:latin typeface="Poppins" panose="00000500000000000000" pitchFamily="2" charset="0"/>
                <a:cs typeface="Poppins" panose="00000500000000000000" pitchFamily="2" charset="0"/>
              </a:rPr>
              <a:t> </a:t>
            </a:r>
          </a:p>
        </p:txBody>
      </p:sp>
    </p:spTree>
    <p:extLst>
      <p:ext uri="{BB962C8B-B14F-4D97-AF65-F5344CB8AC3E}">
        <p14:creationId xmlns:p14="http://schemas.microsoft.com/office/powerpoint/2010/main" val="30927582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D0086-DE50-70E1-0303-E68C8B7F6B5F}"/>
              </a:ext>
            </a:extLst>
          </p:cNvPr>
          <p:cNvSpPr>
            <a:spLocks noGrp="1"/>
          </p:cNvSpPr>
          <p:nvPr>
            <p:ph type="title"/>
          </p:nvPr>
        </p:nvSpPr>
        <p:spPr/>
        <p:txBody>
          <a:bodyPr/>
          <a:lstStyle/>
          <a:p>
            <a:r>
              <a:rPr lang="en-GB" dirty="0"/>
              <a:t>Further development of test specs </a:t>
            </a:r>
          </a:p>
        </p:txBody>
      </p:sp>
      <p:sp>
        <p:nvSpPr>
          <p:cNvPr id="3" name="Content Placeholder 2">
            <a:extLst>
              <a:ext uri="{FF2B5EF4-FFF2-40B4-BE49-F238E27FC236}">
                <a16:creationId xmlns:a16="http://schemas.microsoft.com/office/drawing/2014/main" id="{EE67631D-B3BA-4450-812A-27FF30E69E67}"/>
              </a:ext>
            </a:extLst>
          </p:cNvPr>
          <p:cNvSpPr>
            <a:spLocks noGrp="1"/>
          </p:cNvSpPr>
          <p:nvPr>
            <p:ph idx="1"/>
          </p:nvPr>
        </p:nvSpPr>
        <p:spPr>
          <a:xfrm>
            <a:off x="838200" y="1427018"/>
            <a:ext cx="10050208" cy="4749945"/>
          </a:xfrm>
        </p:spPr>
        <p:txBody>
          <a:bodyPr>
            <a:normAutofit/>
          </a:bodyPr>
          <a:lstStyle/>
          <a:p>
            <a:pPr marL="0" indent="0">
              <a:buNone/>
            </a:pPr>
            <a:r>
              <a:rPr lang="en-GB" sz="2000" dirty="0"/>
              <a:t>We invite volunteer experts to join small working groups on:</a:t>
            </a:r>
            <a:br>
              <a:rPr lang="en-GB" sz="2000" dirty="0"/>
            </a:br>
            <a:endParaRPr lang="en-GB" sz="2000" dirty="0"/>
          </a:p>
          <a:p>
            <a:pPr marL="971550" lvl="1" indent="-514350">
              <a:buFont typeface="+mj-lt"/>
              <a:buAutoNum type="arabicPeriod"/>
            </a:pPr>
            <a:r>
              <a:rPr lang="en-GB" sz="2000" dirty="0"/>
              <a:t>Assessment of solar PV systems supplied with the WICR (suitability, field test protocol)</a:t>
            </a:r>
          </a:p>
          <a:p>
            <a:pPr marL="971550" lvl="1" indent="-514350">
              <a:buFont typeface="+mj-lt"/>
              <a:buAutoNum type="arabicPeriod"/>
            </a:pPr>
            <a:r>
              <a:rPr lang="en-GB" sz="2000" dirty="0"/>
              <a:t>Specification and performance of thermal energy storage</a:t>
            </a:r>
          </a:p>
          <a:p>
            <a:pPr marL="971550" lvl="1" indent="-514350">
              <a:buFont typeface="+mj-lt"/>
              <a:buAutoNum type="arabicPeriod"/>
            </a:pPr>
            <a:r>
              <a:rPr lang="en-GB" sz="2000" dirty="0"/>
              <a:t>Performance of defrost system</a:t>
            </a:r>
            <a:br>
              <a:rPr lang="en-GB" sz="2000" dirty="0"/>
            </a:br>
            <a:endParaRPr lang="en-GB" sz="2000" dirty="0"/>
          </a:p>
          <a:p>
            <a:pPr marL="0" indent="0">
              <a:buNone/>
            </a:pPr>
            <a:r>
              <a:rPr lang="en-GB" sz="2000" dirty="0"/>
              <a:t>We anticipate two technical discussion meetings for each group online, during September to November, plus commenting on draft documents.</a:t>
            </a:r>
          </a:p>
          <a:p>
            <a:pPr marL="0" indent="0">
              <a:buNone/>
            </a:pPr>
            <a:endParaRPr lang="en-GB" sz="2000" dirty="0"/>
          </a:p>
          <a:p>
            <a:pPr marL="0" indent="0">
              <a:buNone/>
            </a:pPr>
            <a:r>
              <a:rPr lang="en-GB" sz="2000" i="1" dirty="0"/>
              <a:t>Please respond to the webinar follow up email if you would like to volunteer for a working group.</a:t>
            </a:r>
          </a:p>
        </p:txBody>
      </p:sp>
    </p:spTree>
    <p:extLst>
      <p:ext uri="{BB962C8B-B14F-4D97-AF65-F5344CB8AC3E}">
        <p14:creationId xmlns:p14="http://schemas.microsoft.com/office/powerpoint/2010/main" val="16580942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0B037-6BB9-921A-C059-59CF73864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5E096B-3606-4B00-122A-3F2498DBDB67}"/>
              </a:ext>
            </a:extLst>
          </p:cNvPr>
          <p:cNvSpPr>
            <a:spLocks noGrp="1"/>
          </p:cNvSpPr>
          <p:nvPr>
            <p:ph type="title"/>
          </p:nvPr>
        </p:nvSpPr>
        <p:spPr/>
        <p:txBody>
          <a:bodyPr/>
          <a:lstStyle/>
          <a:p>
            <a:r>
              <a:rPr lang="en-US"/>
              <a:t>Next steps </a:t>
            </a:r>
            <a:endParaRPr lang="en-DE"/>
          </a:p>
        </p:txBody>
      </p:sp>
      <p:sp>
        <p:nvSpPr>
          <p:cNvPr id="3" name="Content Placeholder 2">
            <a:extLst>
              <a:ext uri="{FF2B5EF4-FFF2-40B4-BE49-F238E27FC236}">
                <a16:creationId xmlns:a16="http://schemas.microsoft.com/office/drawing/2014/main" id="{C91CA10C-272D-E0F9-395E-96E598B85A4D}"/>
              </a:ext>
            </a:extLst>
          </p:cNvPr>
          <p:cNvSpPr>
            <a:spLocks noGrp="1"/>
          </p:cNvSpPr>
          <p:nvPr>
            <p:ph idx="1"/>
          </p:nvPr>
        </p:nvSpPr>
        <p:spPr>
          <a:xfrm>
            <a:off x="848104" y="1369908"/>
            <a:ext cx="10468825" cy="5488092"/>
          </a:xfrm>
        </p:spPr>
        <p:txBody>
          <a:bodyPr vert="horz" lIns="91440" tIns="45720" rIns="91440" bIns="45720" rtlCol="0" anchor="t">
            <a:normAutofit/>
          </a:bodyPr>
          <a:lstStyle/>
          <a:p>
            <a:r>
              <a:rPr lang="en-GB" sz="2400" b="1" dirty="0">
                <a:latin typeface="Poppins"/>
                <a:cs typeface="Poppins"/>
              </a:rPr>
              <a:t>Suppliers: </a:t>
            </a:r>
            <a:r>
              <a:rPr lang="en-GB" sz="2400" dirty="0">
                <a:latin typeface="Poppins"/>
                <a:cs typeface="Poppins"/>
              </a:rPr>
              <a:t>prepare how you will complete the WICR Product Information Sheet; get field test evidence about performance of your WICR</a:t>
            </a:r>
          </a:p>
          <a:p>
            <a:r>
              <a:rPr lang="en-GB" sz="2400" b="1" dirty="0">
                <a:latin typeface="Poppins"/>
                <a:cs typeface="Poppins"/>
              </a:rPr>
              <a:t>Buyers, procurement managers: </a:t>
            </a:r>
            <a:r>
              <a:rPr lang="en-GB" sz="2400" dirty="0">
                <a:latin typeface="Poppins"/>
                <a:cs typeface="Poppins"/>
              </a:rPr>
              <a:t>start building these parameters into your procurement specifications and processes; consider the field test protocol for acceptance and commissioning purposes</a:t>
            </a:r>
          </a:p>
          <a:p>
            <a:r>
              <a:rPr lang="en-GB" sz="2400" b="1" dirty="0">
                <a:latin typeface="Poppins"/>
                <a:cs typeface="Poppins"/>
              </a:rPr>
              <a:t>Technical experts: </a:t>
            </a:r>
            <a:r>
              <a:rPr lang="en-GB" sz="2400" dirty="0">
                <a:latin typeface="Poppins"/>
                <a:cs typeface="Poppins"/>
              </a:rPr>
              <a:t>help us further develop the criteria – get in touch.</a:t>
            </a:r>
            <a:endParaRPr lang="en-GB" sz="2000" dirty="0">
              <a:cs typeface="Poppins"/>
            </a:endParaRPr>
          </a:p>
          <a:p>
            <a:pPr lvl="1"/>
            <a:endParaRPr lang="en-GB" sz="2000" dirty="0">
              <a:cs typeface="Poppins"/>
            </a:endParaRPr>
          </a:p>
          <a:p>
            <a:pPr lvl="1"/>
            <a:endParaRPr lang="en-GB" sz="2000" dirty="0">
              <a:cs typeface="Poppins"/>
            </a:endParaRPr>
          </a:p>
          <a:p>
            <a:pPr lvl="1"/>
            <a:endParaRPr lang="en-GB" sz="2000" dirty="0">
              <a:cs typeface="Poppins"/>
            </a:endParaRPr>
          </a:p>
        </p:txBody>
      </p:sp>
    </p:spTree>
    <p:extLst>
      <p:ext uri="{BB962C8B-B14F-4D97-AF65-F5344CB8AC3E}">
        <p14:creationId xmlns:p14="http://schemas.microsoft.com/office/powerpoint/2010/main" val="1280760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white container with a solar panel&#10;&#10;Description automatically generated">
            <a:extLst>
              <a:ext uri="{FF2B5EF4-FFF2-40B4-BE49-F238E27FC236}">
                <a16:creationId xmlns:a16="http://schemas.microsoft.com/office/drawing/2014/main" id="{3AD8820E-4B9F-6E31-F3B7-5449104AD576}"/>
              </a:ext>
            </a:extLst>
          </p:cNvPr>
          <p:cNvPicPr>
            <a:picLocks noGrp="1" noChangeAspect="1"/>
          </p:cNvPicPr>
          <p:nvPr>
            <p:ph type="pic" idx="1"/>
          </p:nvPr>
        </p:nvPicPr>
        <p:blipFill>
          <a:blip r:embed="rId2"/>
          <a:srcRect l="14001" r="14001"/>
          <a:stretch>
            <a:fillRect/>
          </a:stretch>
        </p:blipFill>
        <p:spPr/>
      </p:pic>
      <p:sp>
        <p:nvSpPr>
          <p:cNvPr id="11" name="Title 1">
            <a:extLst>
              <a:ext uri="{FF2B5EF4-FFF2-40B4-BE49-F238E27FC236}">
                <a16:creationId xmlns:a16="http://schemas.microsoft.com/office/drawing/2014/main" id="{23AD218E-E14F-A64B-A68B-E0993318CA73}"/>
              </a:ext>
            </a:extLst>
          </p:cNvPr>
          <p:cNvSpPr txBox="1">
            <a:spLocks/>
          </p:cNvSpPr>
          <p:nvPr/>
        </p:nvSpPr>
        <p:spPr>
          <a:xfrm>
            <a:off x="5476568" y="1130526"/>
            <a:ext cx="6027229" cy="499497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b="1" kern="1200" spc="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en-US" sz="3200" dirty="0">
                <a:solidFill>
                  <a:schemeClr val="bg1"/>
                </a:solidFill>
                <a:latin typeface="Poppins" panose="00000500000000000000" pitchFamily="2" charset="0"/>
                <a:cs typeface="Poppins" panose="00000500000000000000" pitchFamily="2" charset="0"/>
              </a:rPr>
              <a:t>Thank You!</a:t>
            </a:r>
          </a:p>
          <a:p>
            <a:endParaRPr lang="en-US" sz="1800" dirty="0">
              <a:solidFill>
                <a:schemeClr val="bg1"/>
              </a:solidFill>
              <a:latin typeface="Poppins" panose="00000500000000000000" pitchFamily="2" charset="0"/>
              <a:cs typeface="Poppins" panose="00000500000000000000" pitchFamily="2" charset="0"/>
            </a:endParaRPr>
          </a:p>
          <a:p>
            <a:r>
              <a:rPr lang="en-US" sz="2000" dirty="0">
                <a:solidFill>
                  <a:schemeClr val="bg1"/>
                </a:solidFill>
                <a:latin typeface="Poppins" panose="00000500000000000000" pitchFamily="2" charset="0"/>
                <a:cs typeface="Poppins" panose="00000500000000000000" pitchFamily="2" charset="0"/>
              </a:rPr>
              <a:t>Keep Up with VeraSol:</a:t>
            </a:r>
          </a:p>
          <a:p>
            <a:pPr marL="342900" indent="-342900">
              <a:lnSpc>
                <a:spcPct val="150000"/>
              </a:lnSpc>
              <a:buFont typeface="Wingdings" panose="05000000000000000000" pitchFamily="2" charset="2"/>
              <a:buChar char="ü"/>
            </a:pPr>
            <a:r>
              <a:rPr lang="en-US" sz="2000" u="sng" dirty="0">
                <a:solidFill>
                  <a:schemeClr val="bg1"/>
                </a:solidFill>
                <a:latin typeface="Poppins" panose="00000500000000000000" pitchFamily="2" charset="0"/>
                <a:cs typeface="Poppins" panose="00000500000000000000" pitchFamily="2" charset="0"/>
                <a:hlinkClick r:id="rId3">
                  <a:extLst>
                    <a:ext uri="{A12FA001-AC4F-418D-AE19-62706E023703}">
                      <ahyp:hlinkClr xmlns:ahyp="http://schemas.microsoft.com/office/drawing/2018/hyperlinkcolor" val="tx"/>
                    </a:ext>
                  </a:extLst>
                </a:hlinkClick>
              </a:rPr>
              <a:t>VeraSol.org</a:t>
            </a:r>
            <a:endParaRPr lang="en-US" sz="2000" u="sng" dirty="0">
              <a:solidFill>
                <a:schemeClr val="bg1"/>
              </a:solidFill>
              <a:latin typeface="Poppins" panose="00000500000000000000" pitchFamily="2" charset="0"/>
              <a:cs typeface="Poppins" panose="00000500000000000000" pitchFamily="2" charset="0"/>
            </a:endParaRPr>
          </a:p>
          <a:p>
            <a:pPr marL="342900" indent="-342900">
              <a:lnSpc>
                <a:spcPct val="150000"/>
              </a:lnSpc>
              <a:buFont typeface="Wingdings" panose="05000000000000000000" pitchFamily="2" charset="2"/>
              <a:buChar char="ü"/>
            </a:pPr>
            <a:r>
              <a:rPr lang="en-US" sz="2000" dirty="0">
                <a:solidFill>
                  <a:schemeClr val="bg1"/>
                </a:solidFill>
                <a:latin typeface="Poppins" panose="00000500000000000000" pitchFamily="2" charset="0"/>
                <a:cs typeface="Poppins" panose="00000500000000000000" pitchFamily="2" charset="0"/>
                <a:hlinkClick r:id="rId4">
                  <a:extLst>
                    <a:ext uri="{A12FA001-AC4F-418D-AE19-62706E023703}">
                      <ahyp:hlinkClr xmlns:ahyp="http://schemas.microsoft.com/office/drawing/2018/hyperlinkcolor" val="tx"/>
                    </a:ext>
                  </a:extLst>
                </a:hlinkClick>
              </a:rPr>
              <a:t>LinkedIn</a:t>
            </a:r>
            <a:endParaRPr lang="en-US" altLang="zh-CN" sz="2000" b="0" dirty="0">
              <a:solidFill>
                <a:schemeClr val="bg1"/>
              </a:solidFill>
              <a:latin typeface="Poppins" panose="00000500000000000000" pitchFamily="2" charset="0"/>
              <a:cs typeface="Poppins" panose="00000500000000000000" pitchFamily="2" charset="0"/>
            </a:endParaRPr>
          </a:p>
          <a:p>
            <a:pPr marL="342900" indent="-342900">
              <a:lnSpc>
                <a:spcPct val="150000"/>
              </a:lnSpc>
              <a:buFont typeface="Wingdings" panose="05000000000000000000" pitchFamily="2" charset="2"/>
              <a:buChar char="ü"/>
            </a:pPr>
            <a:r>
              <a:rPr lang="en-US" altLang="zh-CN" sz="2000" dirty="0">
                <a:solidFill>
                  <a:schemeClr val="bg1"/>
                </a:solidFill>
                <a:latin typeface="Poppins" panose="00000500000000000000" pitchFamily="2" charset="0"/>
                <a:cs typeface="Poppins" panose="00000500000000000000" pitchFamily="2" charset="0"/>
                <a:hlinkClick r:id="rId5">
                  <a:extLst>
                    <a:ext uri="{A12FA001-AC4F-418D-AE19-62706E023703}">
                      <ahyp:hlinkClr xmlns:ahyp="http://schemas.microsoft.com/office/drawing/2018/hyperlinkcolor" val="tx"/>
                    </a:ext>
                  </a:extLst>
                </a:hlinkClick>
              </a:rPr>
              <a:t>Subscribe to our newsletter</a:t>
            </a:r>
            <a:endParaRPr lang="en-US" altLang="zh-CN" sz="2000" dirty="0">
              <a:solidFill>
                <a:schemeClr val="bg1"/>
              </a:solidFill>
              <a:latin typeface="Poppins" panose="00000500000000000000" pitchFamily="2" charset="0"/>
              <a:cs typeface="Poppins" panose="00000500000000000000" pitchFamily="2" charset="0"/>
            </a:endParaRPr>
          </a:p>
          <a:p>
            <a:endParaRPr lang="en-US" altLang="zh-CN" sz="2000" b="0" dirty="0">
              <a:solidFill>
                <a:schemeClr val="bg1"/>
              </a:solidFill>
              <a:latin typeface="Poppins" panose="00000500000000000000" pitchFamily="2" charset="0"/>
              <a:cs typeface="Poppins" panose="00000500000000000000" pitchFamily="2" charset="0"/>
            </a:endParaRPr>
          </a:p>
          <a:p>
            <a:endParaRPr lang="en-US" altLang="zh-CN" sz="900" b="0" dirty="0">
              <a:solidFill>
                <a:schemeClr val="bg1"/>
              </a:solidFill>
              <a:latin typeface="Poppins" panose="00000500000000000000" pitchFamily="2" charset="0"/>
              <a:cs typeface="Poppins" panose="00000500000000000000" pitchFamily="2" charset="0"/>
            </a:endParaRPr>
          </a:p>
          <a:p>
            <a:r>
              <a:rPr lang="en-US" sz="2000" dirty="0">
                <a:solidFill>
                  <a:schemeClr val="bg1"/>
                </a:solidFill>
                <a:latin typeface="Poppins" panose="00000500000000000000" pitchFamily="2" charset="0"/>
                <a:cs typeface="Poppins" panose="00000500000000000000" pitchFamily="2" charset="0"/>
              </a:rPr>
              <a:t>Reach out directly:</a:t>
            </a:r>
          </a:p>
          <a:p>
            <a:pPr marL="285750" indent="-285750">
              <a:lnSpc>
                <a:spcPct val="150000"/>
              </a:lnSpc>
              <a:buFont typeface="Arial" panose="020B0604020202020204" pitchFamily="34" charset="0"/>
              <a:buChar char="•"/>
            </a:pPr>
            <a:r>
              <a:rPr lang="en-US" sz="1600" b="0" dirty="0">
                <a:solidFill>
                  <a:schemeClr val="bg1"/>
                </a:solidFill>
                <a:latin typeface="Poppins" panose="00000500000000000000" pitchFamily="2" charset="0"/>
                <a:cs typeface="Poppins" panose="00000500000000000000" pitchFamily="2" charset="0"/>
              </a:rPr>
              <a:t>Christopher Carlsen (</a:t>
            </a:r>
            <a:r>
              <a:rPr lang="en-US" sz="1600" b="0" dirty="0" err="1">
                <a:solidFill>
                  <a:schemeClr val="bg1"/>
                </a:solidFill>
                <a:latin typeface="Poppins" panose="00000500000000000000" pitchFamily="2" charset="0"/>
                <a:cs typeface="Poppins" panose="00000500000000000000" pitchFamily="2" charset="0"/>
                <a:hlinkClick r:id="rId6">
                  <a:extLst>
                    <a:ext uri="{A12FA001-AC4F-418D-AE19-62706E023703}">
                      <ahyp:hlinkClr xmlns:ahyp="http://schemas.microsoft.com/office/drawing/2018/hyperlinkcolor" val="tx"/>
                    </a:ext>
                  </a:extLst>
                </a:hlinkClick>
              </a:rPr>
              <a:t>ccarlsen.consultant@clasp.ngo</a:t>
            </a:r>
            <a:r>
              <a:rPr lang="en-US" sz="1600" b="0" dirty="0">
                <a:solidFill>
                  <a:schemeClr val="bg1"/>
                </a:solidFill>
                <a:latin typeface="Poppins" panose="00000500000000000000" pitchFamily="2" charset="0"/>
                <a:cs typeface="Poppins" panose="00000500000000000000" pitchFamily="2" charset="0"/>
              </a:rPr>
              <a:t>)</a:t>
            </a:r>
          </a:p>
          <a:p>
            <a:pPr marL="285750" indent="-285750">
              <a:lnSpc>
                <a:spcPct val="150000"/>
              </a:lnSpc>
              <a:buFont typeface="Arial" panose="020B0604020202020204" pitchFamily="34" charset="0"/>
              <a:buChar char="•"/>
            </a:pPr>
            <a:r>
              <a:rPr lang="en-US" sz="1600" b="0" dirty="0">
                <a:solidFill>
                  <a:schemeClr val="bg1"/>
                </a:solidFill>
                <a:latin typeface="Poppins" panose="00000500000000000000" pitchFamily="2" charset="0"/>
                <a:cs typeface="Poppins" panose="00000500000000000000" pitchFamily="2" charset="0"/>
              </a:rPr>
              <a:t>Sally Musonye (</a:t>
            </a:r>
            <a:r>
              <a:rPr lang="en-US" sz="1600" b="0" dirty="0" err="1">
                <a:solidFill>
                  <a:schemeClr val="bg1"/>
                </a:solidFill>
                <a:latin typeface="Poppins" panose="00000500000000000000" pitchFamily="2" charset="0"/>
                <a:cs typeface="Poppins" panose="00000500000000000000" pitchFamily="2" charset="0"/>
                <a:hlinkClick r:id="rId7">
                  <a:extLst>
                    <a:ext uri="{A12FA001-AC4F-418D-AE19-62706E023703}">
                      <ahyp:hlinkClr xmlns:ahyp="http://schemas.microsoft.com/office/drawing/2018/hyperlinkcolor" val="tx"/>
                    </a:ext>
                  </a:extLst>
                </a:hlinkClick>
              </a:rPr>
              <a:t>smusonye@clasp.ngo</a:t>
            </a:r>
            <a:r>
              <a:rPr lang="en-US" sz="1600" b="0" dirty="0">
                <a:solidFill>
                  <a:schemeClr val="bg1"/>
                </a:solidFill>
                <a:latin typeface="Poppins" panose="00000500000000000000" pitchFamily="2" charset="0"/>
                <a:cs typeface="Poppins" panose="00000500000000000000" pitchFamily="2" charset="0"/>
              </a:rPr>
              <a:t>)</a:t>
            </a:r>
          </a:p>
          <a:p>
            <a:pPr marL="285750" indent="-285750">
              <a:lnSpc>
                <a:spcPct val="150000"/>
              </a:lnSpc>
              <a:buFont typeface="Arial" panose="020B0604020202020204" pitchFamily="34" charset="0"/>
              <a:buChar char="•"/>
            </a:pPr>
            <a:r>
              <a:rPr lang="en-US" sz="1600" b="0" dirty="0">
                <a:solidFill>
                  <a:schemeClr val="bg1"/>
                </a:solidFill>
                <a:latin typeface="Poppins" panose="00000500000000000000" pitchFamily="2" charset="0"/>
                <a:cs typeface="Poppins" panose="00000500000000000000" pitchFamily="2" charset="0"/>
              </a:rPr>
              <a:t>Anna Wright (</a:t>
            </a:r>
            <a:r>
              <a:rPr lang="en-US" sz="1600" b="0" dirty="0" err="1">
                <a:solidFill>
                  <a:schemeClr val="bg1"/>
                </a:solidFill>
                <a:latin typeface="Poppins" panose="00000500000000000000" pitchFamily="2" charset="0"/>
                <a:cs typeface="Poppins" panose="00000500000000000000" pitchFamily="2" charset="0"/>
                <a:hlinkClick r:id="rId8">
                  <a:extLst>
                    <a:ext uri="{A12FA001-AC4F-418D-AE19-62706E023703}">
                      <ahyp:hlinkClr xmlns:ahyp="http://schemas.microsoft.com/office/drawing/2018/hyperlinkcolor" val="tx"/>
                    </a:ext>
                  </a:extLst>
                </a:hlinkClick>
              </a:rPr>
              <a:t>awright@clasp.ngo</a:t>
            </a:r>
            <a:r>
              <a:rPr lang="en-US" sz="1600" b="0" dirty="0">
                <a:solidFill>
                  <a:schemeClr val="bg1"/>
                </a:solidFill>
                <a:latin typeface="Poppins" panose="00000500000000000000" pitchFamily="2" charset="0"/>
                <a:cs typeface="Poppins" panose="00000500000000000000" pitchFamily="2" charset="0"/>
              </a:rPr>
              <a:t>)</a:t>
            </a:r>
          </a:p>
          <a:p>
            <a:pPr marL="285750" indent="-285750">
              <a:lnSpc>
                <a:spcPct val="150000"/>
              </a:lnSpc>
              <a:buFont typeface="Arial" panose="020B0604020202020204" pitchFamily="34" charset="0"/>
              <a:buChar char="•"/>
            </a:pPr>
            <a:r>
              <a:rPr lang="en-US" sz="1600" b="0" dirty="0">
                <a:solidFill>
                  <a:schemeClr val="bg1"/>
                </a:solidFill>
                <a:latin typeface="Poppins" panose="00000500000000000000" pitchFamily="2" charset="0"/>
                <a:cs typeface="Poppins" panose="00000500000000000000" pitchFamily="2" charset="0"/>
              </a:rPr>
              <a:t>Jeremy Tait (</a:t>
            </a:r>
            <a:r>
              <a:rPr lang="en-US" sz="1600" b="0" dirty="0">
                <a:solidFill>
                  <a:schemeClr val="bg1"/>
                </a:solidFill>
                <a:latin typeface="Poppins" panose="00000500000000000000" pitchFamily="2" charset="0"/>
                <a:cs typeface="Poppins" panose="00000500000000000000" pitchFamily="2" charset="0"/>
                <a:hlinkClick r:id="rId9">
                  <a:extLst>
                    <a:ext uri="{A12FA001-AC4F-418D-AE19-62706E023703}">
                      <ahyp:hlinkClr xmlns:ahyp="http://schemas.microsoft.com/office/drawing/2018/hyperlinkcolor" val="tx"/>
                    </a:ext>
                  </a:extLst>
                </a:hlinkClick>
              </a:rPr>
              <a:t>jeremy@taitconsulting.de</a:t>
            </a:r>
            <a:r>
              <a:rPr lang="en-US" sz="1600" b="0" dirty="0">
                <a:solidFill>
                  <a:schemeClr val="bg1"/>
                </a:solidFill>
                <a:latin typeface="Poppins" panose="00000500000000000000" pitchFamily="2" charset="0"/>
                <a:cs typeface="Poppins" panose="00000500000000000000" pitchFamily="2" charset="0"/>
              </a:rPr>
              <a:t>)</a:t>
            </a:r>
          </a:p>
          <a:p>
            <a:pPr marL="285750" indent="-285750">
              <a:lnSpc>
                <a:spcPct val="150000"/>
              </a:lnSpc>
              <a:buFont typeface="Arial" panose="020B0604020202020204" pitchFamily="34" charset="0"/>
              <a:buChar char="•"/>
            </a:pPr>
            <a:r>
              <a:rPr lang="en-US" sz="1600" b="0" dirty="0">
                <a:solidFill>
                  <a:schemeClr val="bg1"/>
                </a:solidFill>
                <a:latin typeface="Poppins" panose="00000500000000000000" pitchFamily="2" charset="0"/>
                <a:cs typeface="Poppins" panose="00000500000000000000" pitchFamily="2" charset="0"/>
              </a:rPr>
              <a:t>Sonja Mettenleiter (</a:t>
            </a:r>
            <a:r>
              <a:rPr lang="en-US" sz="1600" b="0" dirty="0">
                <a:solidFill>
                  <a:schemeClr val="bg1"/>
                </a:solidFill>
                <a:latin typeface="Poppins" panose="00000500000000000000" pitchFamily="2" charset="0"/>
                <a:cs typeface="Poppins" panose="00000500000000000000" pitchFamily="2" charset="0"/>
                <a:hlinkClick r:id="rId10">
                  <a:extLst>
                    <a:ext uri="{A12FA001-AC4F-418D-AE19-62706E023703}">
                      <ahyp:hlinkClr xmlns:ahyp="http://schemas.microsoft.com/office/drawing/2018/hyperlinkcolor" val="tx"/>
                    </a:ext>
                  </a:extLst>
                </a:hlinkClick>
              </a:rPr>
              <a:t>sonja@mettenleiter-consulting.com</a:t>
            </a:r>
            <a:r>
              <a:rPr lang="en-US" sz="1600" b="0" dirty="0">
                <a:solidFill>
                  <a:schemeClr val="bg1"/>
                </a:solidFill>
                <a:latin typeface="Poppins" panose="00000500000000000000" pitchFamily="2" charset="0"/>
                <a:cs typeface="Poppins" panose="00000500000000000000" pitchFamily="2" charset="0"/>
              </a:rPr>
              <a:t>)</a:t>
            </a:r>
          </a:p>
          <a:p>
            <a:pPr>
              <a:lnSpc>
                <a:spcPct val="150000"/>
              </a:lnSpc>
            </a:pPr>
            <a:endParaRPr lang="en-US" u="sng" dirty="0">
              <a:solidFill>
                <a:schemeClr val="bg1"/>
              </a:solidFill>
              <a:latin typeface="Poppins" panose="00000500000000000000" pitchFamily="2" charset="0"/>
              <a:cs typeface="Poppins" panose="00000500000000000000" pitchFamily="2" charset="0"/>
            </a:endParaRPr>
          </a:p>
        </p:txBody>
      </p:sp>
      <p:pic>
        <p:nvPicPr>
          <p:cNvPr id="21" name="Picture 20" descr="A qr code on a white background&#10;&#10;AI-generated content may be incorrect.">
            <a:extLst>
              <a:ext uri="{FF2B5EF4-FFF2-40B4-BE49-F238E27FC236}">
                <a16:creationId xmlns:a16="http://schemas.microsoft.com/office/drawing/2014/main" id="{8D4243D4-DD69-0977-688C-DDE7FA16AAAD}"/>
              </a:ext>
            </a:extLst>
          </p:cNvPr>
          <p:cNvPicPr>
            <a:picLocks noChangeAspect="1"/>
          </p:cNvPicPr>
          <p:nvPr/>
        </p:nvPicPr>
        <p:blipFill>
          <a:blip r:embed="rId11"/>
          <a:stretch>
            <a:fillRect/>
          </a:stretch>
        </p:blipFill>
        <p:spPr>
          <a:xfrm>
            <a:off x="9574375" y="1875596"/>
            <a:ext cx="1553404" cy="1553404"/>
          </a:xfrm>
          <a:prstGeom prst="rect">
            <a:avLst/>
          </a:prstGeom>
        </p:spPr>
      </p:pic>
    </p:spTree>
    <p:extLst>
      <p:ext uri="{BB962C8B-B14F-4D97-AF65-F5344CB8AC3E}">
        <p14:creationId xmlns:p14="http://schemas.microsoft.com/office/powerpoint/2010/main" val="15107513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solidFill>
                  <a:srgbClr val="EEBB3A"/>
                </a:solidFill>
                <a:latin typeface="Founders Grotesk Mono Test" panose="02060509040502040204" pitchFamily="49" charset="77"/>
              </a:rPr>
              <a:t>Stakeholder interest group on quality of Walk in Cold Rooms (WICR). Third meeting.</a:t>
            </a:r>
          </a:p>
          <a:p>
            <a:endParaRPr lang="en-US" dirty="0"/>
          </a:p>
        </p:txBody>
      </p:sp>
      <p:sp>
        <p:nvSpPr>
          <p:cNvPr id="3" name="Title 2"/>
          <p:cNvSpPr>
            <a:spLocks noGrp="1"/>
          </p:cNvSpPr>
          <p:nvPr>
            <p:ph type="title"/>
          </p:nvPr>
        </p:nvSpPr>
        <p:spPr>
          <a:xfrm>
            <a:off x="1133856" y="3646170"/>
            <a:ext cx="8998116" cy="594000"/>
          </a:xfrm>
        </p:spPr>
        <p:txBody>
          <a:bodyPr/>
          <a:lstStyle/>
          <a:p>
            <a:r>
              <a:rPr lang="en-US" dirty="0">
                <a:latin typeface="Korolev Condensed Medium" pitchFamily="2" charset="77"/>
              </a:rPr>
              <a:t>WICR Interest Group #3, 8 September 2026</a:t>
            </a:r>
            <a:endParaRPr lang="en-US" dirty="0"/>
          </a:p>
        </p:txBody>
      </p:sp>
    </p:spTree>
    <p:extLst>
      <p:ext uri="{BB962C8B-B14F-4D97-AF65-F5344CB8AC3E}">
        <p14:creationId xmlns:p14="http://schemas.microsoft.com/office/powerpoint/2010/main" val="2022535121"/>
      </p:ext>
    </p:extLst>
  </p:cSld>
  <p:clrMapOvr>
    <a:masterClrMapping/>
  </p:clrMapOvr>
</p:sld>
</file>

<file path=ppt/theme/theme1.xml><?xml version="1.0" encoding="utf-8"?>
<a:theme xmlns:a="http://schemas.openxmlformats.org/drawingml/2006/main" name="VeraSol">
  <a:themeElements>
    <a:clrScheme name="VeraSol - 4">
      <a:dk1>
        <a:srgbClr val="000000"/>
      </a:dk1>
      <a:lt1>
        <a:srgbClr val="FFFFFF"/>
      </a:lt1>
      <a:dk2>
        <a:srgbClr val="000000"/>
      </a:dk2>
      <a:lt2>
        <a:srgbClr val="F0BC2A"/>
      </a:lt2>
      <a:accent1>
        <a:srgbClr val="F0BC2A"/>
      </a:accent1>
      <a:accent2>
        <a:srgbClr val="809B86"/>
      </a:accent2>
      <a:accent3>
        <a:srgbClr val="D88D16"/>
      </a:accent3>
      <a:accent4>
        <a:srgbClr val="83786F"/>
      </a:accent4>
      <a:accent5>
        <a:srgbClr val="AF4634"/>
      </a:accent5>
      <a:accent6>
        <a:srgbClr val="DF6961"/>
      </a:accent6>
      <a:hlink>
        <a:srgbClr val="96B6C5"/>
      </a:hlink>
      <a:folHlink>
        <a:srgbClr val="CBC3B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45720" rIns="0" bIns="45720" rtlCol="0">
        <a:noAutofit/>
      </a:bodyPr>
      <a:lstStyle>
        <a:defPPr marL="285750" indent="-285750">
          <a:buFont typeface="Wingdings" charset="2"/>
          <a:buChar char="§"/>
          <a:defRPr sz="1800" spc="0" dirty="0" smtClean="0">
            <a:solidFill>
              <a:schemeClr val="tx1"/>
            </a:solidFill>
            <a:latin typeface="Poppins" charset="0"/>
            <a:ea typeface="Poppins" charset="0"/>
            <a:cs typeface="Poppins" charset="0"/>
          </a:defRPr>
        </a:defPPr>
      </a:lstStyle>
    </a:txDef>
  </a:objectDefaults>
  <a:extraClrSchemeLst/>
  <a:extLst>
    <a:ext uri="{05A4C25C-085E-4340-85A3-A5531E510DB2}">
      <thm15:themeFamily xmlns:thm15="http://schemas.microsoft.com/office/thememl/2012/main" name="VeraSol" id="{D353B93B-7D47-4D69-8FBC-76EBD4A192F4}" vid="{86DC260D-1520-44E7-8BD7-8961E6C55B4F}"/>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VeraSol</Template>
  <TotalTime>856</TotalTime>
  <Words>3462</Words>
  <Application>Microsoft Office PowerPoint</Application>
  <PresentationFormat>Breitbild</PresentationFormat>
  <Paragraphs>474</Paragraphs>
  <Slides>42</Slides>
  <Notes>27</Notes>
  <HiddenSlides>3</HiddenSlides>
  <MMClips>0</MMClips>
  <ScaleCrop>false</ScaleCrop>
  <HeadingPairs>
    <vt:vector size="4" baseType="variant">
      <vt:variant>
        <vt:lpstr>Design</vt:lpstr>
      </vt:variant>
      <vt:variant>
        <vt:i4>2</vt:i4>
      </vt:variant>
      <vt:variant>
        <vt:lpstr>Folientitel</vt:lpstr>
      </vt:variant>
      <vt:variant>
        <vt:i4>42</vt:i4>
      </vt:variant>
    </vt:vector>
  </HeadingPairs>
  <TitlesOfParts>
    <vt:vector size="44" baseType="lpstr">
      <vt:lpstr>VeraSol</vt:lpstr>
      <vt:lpstr>ChatGPT</vt:lpstr>
      <vt:lpstr>Walk in Cold Room Interest Group 8 September 2026</vt:lpstr>
      <vt:lpstr>Agenda for Third Meeting, 8 September 2026</vt:lpstr>
      <vt:lpstr>Introductions to our team and the VeraSol programme  Sonja Mettenleiter  (Nairobi) Jeremy Tait   (Germany) Sally Musonye              (Nairobi) Anna Wright   (Washington, DC, USA) Christopher Carlsen  (Quebec, Canada – unable to attend today) </vt:lpstr>
      <vt:lpstr>Leaving No One Behind</vt:lpstr>
      <vt:lpstr>PowerPoint-Präsentation</vt:lpstr>
      <vt:lpstr>Elements of VeraSol Quality Assurance Framework</vt:lpstr>
      <vt:lpstr>PART I:   a) Overview of the VeraSol approach to WICR quality  Anna Wright </vt:lpstr>
      <vt:lpstr>Why QA for WICR?</vt:lpstr>
      <vt:lpstr>Documents now available on the VeraSol website</vt:lpstr>
      <vt:lpstr>Potential roles of VeraSol documents in WICR supply</vt:lpstr>
      <vt:lpstr>PART I:   b) The WICR Product Information Sheet template  Jeremy Tait </vt:lpstr>
      <vt:lpstr>PowerPoint-Präsentation</vt:lpstr>
      <vt:lpstr>WICR Product Information Sheet: A standard way to fully and fairly inform buyers  - Some parameters required for VeraSol product listing; others recommended  - Recommended parameters for suppliers to adopt into brochures and specs  - Recommended for procurement managers to adopt into their processes</vt:lpstr>
      <vt:lpstr>The WICR Product Information Sheet:  a template for accurately describing WICR</vt:lpstr>
      <vt:lpstr>Content of the WICR Product Information Sheet template</vt:lpstr>
      <vt:lpstr>Using the WICR Product Information Sheet in Practice   Anna Wright  </vt:lpstr>
      <vt:lpstr>Harmonized product information helps build markets</vt:lpstr>
      <vt:lpstr>One form, multiple uses</vt:lpstr>
      <vt:lpstr>Using the WICR Product Information Sheet and field test methods for Productive Use Financing Facility (PUFF) eligibility  Siena Hacker</vt:lpstr>
      <vt:lpstr>PowerPoint-Präsentation</vt:lpstr>
      <vt:lpstr>PowerPoint-Präsentation</vt:lpstr>
      <vt:lpstr>PowerPoint-Präsentation</vt:lpstr>
      <vt:lpstr>PowerPoint-Präsentation</vt:lpstr>
      <vt:lpstr>PowerPoint-Präsentation</vt:lpstr>
      <vt:lpstr>PowerPoint-Präsentation</vt:lpstr>
      <vt:lpstr>PART I:  c) The new WICR field test protocol  Sonja Mettenleiter  </vt:lpstr>
      <vt:lpstr>Overview of the VeraSol WICR field test protocol</vt:lpstr>
      <vt:lpstr>Overview of the field tests and equipment</vt:lpstr>
      <vt:lpstr>The field test in practice:    Insights from  Carren Atieno (Kijani Testing Ltd.) &amp; Dennis Onkangi (Kuza Freezer)</vt:lpstr>
      <vt:lpstr>PowerPoint-Präsentation</vt:lpstr>
      <vt:lpstr>PowerPoint-Präsentation</vt:lpstr>
      <vt:lpstr>PowerPoint-Präsentation</vt:lpstr>
      <vt:lpstr>PowerPoint-Präsentation</vt:lpstr>
      <vt:lpstr>PowerPoint-Präsentation</vt:lpstr>
      <vt:lpstr>PART I:  d) The WICR lab test protocol  Jeremy Tait  </vt:lpstr>
      <vt:lpstr>WICR lab test protocol:  In a thermal chamber (e.g., ATP chamber for refrigerated containers) for a stable and controlled test environment  Comprehensive instrumentation for authoritative results (repeatable, reproducible)  Same tests as field test protocol, plus: pull-down test with dummy load (crates of water bottles), fan air flow test, maximum cooling capacity  Justified for larger scale procurement and certification processes.</vt:lpstr>
      <vt:lpstr>PART II:  Questions, clarifications, discussion    Jeremy Tait  </vt:lpstr>
      <vt:lpstr>Questions and Discussion</vt:lpstr>
      <vt:lpstr>Further development of test specs </vt:lpstr>
      <vt:lpstr>Next steps </vt:lpstr>
      <vt:lpstr>PowerPoint-Präsentation</vt:lpstr>
      <vt:lpstr>WICR Interest Group #3, 8 September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High</dc:creator>
  <cp:lastModifiedBy>Jeremy Tait</cp:lastModifiedBy>
  <cp:revision>373</cp:revision>
  <cp:lastPrinted>2026-09-08T07:31:26Z</cp:lastPrinted>
  <dcterms:created xsi:type="dcterms:W3CDTF">2020-02-03T17:26:26Z</dcterms:created>
  <dcterms:modified xsi:type="dcterms:W3CDTF">2026-09-08T10:28:58Z</dcterms:modified>
</cp:coreProperties>
</file>