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AA_758E8B3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23" r:id="rId2"/>
    <p:sldMasterId id="2147483787" r:id="rId3"/>
    <p:sldMasterId id="2147483777" r:id="rId4"/>
    <p:sldMasterId id="2147483745" r:id="rId5"/>
    <p:sldMasterId id="2147483767" r:id="rId6"/>
    <p:sldMasterId id="2147483754" r:id="rId7"/>
    <p:sldMasterId id="2147483797" r:id="rId8"/>
    <p:sldMasterId id="2147483807" r:id="rId9"/>
    <p:sldMasterId id="2147483820" r:id="rId10"/>
  </p:sldMasterIdLst>
  <p:notesMasterIdLst>
    <p:notesMasterId r:id="rId22"/>
  </p:notesMasterIdLst>
  <p:handoutMasterIdLst>
    <p:handoutMasterId r:id="rId23"/>
  </p:handoutMasterIdLst>
  <p:sldIdLst>
    <p:sldId id="507" r:id="rId11"/>
    <p:sldId id="666" r:id="rId12"/>
    <p:sldId id="673" r:id="rId13"/>
    <p:sldId id="426" r:id="rId14"/>
    <p:sldId id="674" r:id="rId15"/>
    <p:sldId id="647" r:id="rId16"/>
    <p:sldId id="667" r:id="rId17"/>
    <p:sldId id="670" r:id="rId18"/>
    <p:sldId id="671" r:id="rId19"/>
    <p:sldId id="663" r:id="rId20"/>
    <p:sldId id="6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94E611-8FD8-4059-9EC1-16A52BA0961B}">
          <p14:sldIdLst>
            <p14:sldId id="507"/>
            <p14:sldId id="666"/>
            <p14:sldId id="673"/>
            <p14:sldId id="426"/>
            <p14:sldId id="674"/>
            <p14:sldId id="647"/>
            <p14:sldId id="667"/>
            <p14:sldId id="670"/>
            <p14:sldId id="671"/>
            <p14:sldId id="663"/>
            <p14:sldId id="648"/>
          </p14:sldIdLst>
        </p14:section>
      </p14:sectionLst>
    </p:ext>
    <p:ext uri="{EFAFB233-063F-42B5-8137-9DF3F51BA10A}">
      <p15:sldGuideLst xmlns:p15="http://schemas.microsoft.com/office/powerpoint/2012/main">
        <p15:guide id="2" pos="47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553778-762C-342E-401C-5F81BAFC584B}" name="Shalom Mulinge" initials="SM" userId="S::smulinge@clasp.ngo::907e5a0f-1750-4448-9f91-1d234b5658fc" providerId="AD"/>
  <p188:author id="{B397D090-A177-BDDE-B87F-6016FA45ABD6}" name="Jatin Mathur" initials="JM" userId="aVGUHMJhtS3LilFg2QpeDjAju2N926vvAnOoTIfRiDA=" providerId="None"/>
  <p188:author id="{3849A0E5-0CD9-F3CE-8D88-8AEFF95F04C9}" name="Shalom Mulinge" initials="SM" userId="UEgXutG92DLlAFaIFetUUgz4wt6fbDNLfTFSOYnj3MU=" providerId="None"/>
  <p188:author id="{34F0B5F7-9AC8-222D-C220-44836C4F4317}" name="Njoki Kamau" initials="NK" userId="Du8QtjRXkYDWDUjsERcgdBigS7RM2ZQQ0eQQWr3v7F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945"/>
    <a:srgbClr val="F8D500"/>
    <a:srgbClr val="006959"/>
    <a:srgbClr val="F2F5F4"/>
    <a:srgbClr val="858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72111-085F-422A-A529-83B4355C0807}" v="3" dt="2025-11-24T14:02:05.220"/>
    <p1510:client id="{CF667303-522F-4878-9628-71B77820D1D8}" v="166" dt="2025-11-24T08:46:32.88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pos="4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joki Kamau" userId="Du8QtjRXkYDWDUjsERcgdBigS7RM2ZQQ0eQQWr3v7F0=" providerId="None" clId="Web-{98272111-085F-422A-A529-83B4355C0807}"/>
    <pc:docChg chg="modSld">
      <pc:chgData name="Njoki Kamau" userId="Du8QtjRXkYDWDUjsERcgdBigS7RM2ZQQ0eQQWr3v7F0=" providerId="None" clId="Web-{98272111-085F-422A-A529-83B4355C0807}" dt="2025-11-24T14:02:05.220" v="2" actId="14100"/>
      <pc:docMkLst>
        <pc:docMk/>
      </pc:docMkLst>
      <pc:sldChg chg="modSp">
        <pc:chgData name="Njoki Kamau" userId="Du8QtjRXkYDWDUjsERcgdBigS7RM2ZQQ0eQQWr3v7F0=" providerId="None" clId="Web-{98272111-085F-422A-A529-83B4355C0807}" dt="2025-11-24T14:02:05.220" v="2" actId="14100"/>
        <pc:sldMkLst>
          <pc:docMk/>
          <pc:sldMk cId="1235263728" sldId="662"/>
        </pc:sldMkLst>
        <pc:picChg chg="mod">
          <ac:chgData name="Njoki Kamau" userId="Du8QtjRXkYDWDUjsERcgdBigS7RM2ZQQ0eQQWr3v7F0=" providerId="None" clId="Web-{98272111-085F-422A-A529-83B4355C0807}" dt="2025-11-24T14:02:05.220" v="2" actId="14100"/>
          <ac:picMkLst>
            <pc:docMk/>
            <pc:sldMk cId="1235263728" sldId="662"/>
            <ac:picMk id="11" creationId="{DCC5BFC9-1676-ABA5-E465-905BF59049FB}"/>
          </ac:picMkLst>
        </pc:picChg>
      </pc:sldChg>
    </pc:docChg>
  </pc:docChgLst>
  <pc:docChgLst>
    <pc:chgData name="Njoki Kamau" userId="Du8QtjRXkYDWDUjsERcgdBigS7RM2ZQQ0eQQWr3v7F0=" providerId="None" clId="Web-{CF667303-522F-4878-9628-71B77820D1D8}"/>
    <pc:docChg chg="mod modSld">
      <pc:chgData name="Njoki Kamau" userId="Du8QtjRXkYDWDUjsERcgdBigS7RM2ZQQ0eQQWr3v7F0=" providerId="None" clId="Web-{CF667303-522F-4878-9628-71B77820D1D8}" dt="2025-11-24T08:46:32.881" v="173"/>
      <pc:docMkLst>
        <pc:docMk/>
      </pc:docMkLst>
      <pc:sldChg chg="addSp delSp modSp">
        <pc:chgData name="Njoki Kamau" userId="Du8QtjRXkYDWDUjsERcgdBigS7RM2ZQQ0eQQWr3v7F0=" providerId="None" clId="Web-{CF667303-522F-4878-9628-71B77820D1D8}" dt="2025-11-24T08:24:59.007" v="164" actId="14100"/>
        <pc:sldMkLst>
          <pc:docMk/>
          <pc:sldMk cId="1972276027" sldId="426"/>
        </pc:sldMkLst>
        <pc:graphicFrameChg chg="mod modGraphic">
          <ac:chgData name="Njoki Kamau" userId="Du8QtjRXkYDWDUjsERcgdBigS7RM2ZQQ0eQQWr3v7F0=" providerId="None" clId="Web-{CF667303-522F-4878-9628-71B77820D1D8}" dt="2025-11-24T08:24:11.429" v="155" actId="14100"/>
          <ac:graphicFrameMkLst>
            <pc:docMk/>
            <pc:sldMk cId="1972276027" sldId="426"/>
            <ac:graphicFrameMk id="9" creationId="{3525C6F6-DEF6-5269-7147-F6DFB0ED6599}"/>
          </ac:graphicFrameMkLst>
        </pc:graphicFrameChg>
        <pc:picChg chg="del mod">
          <ac:chgData name="Njoki Kamau" userId="Du8QtjRXkYDWDUjsERcgdBigS7RM2ZQQ0eQQWr3v7F0=" providerId="None" clId="Web-{CF667303-522F-4878-9628-71B77820D1D8}" dt="2025-11-24T08:07:52.077" v="127"/>
          <ac:picMkLst>
            <pc:docMk/>
            <pc:sldMk cId="1972276027" sldId="426"/>
            <ac:picMk id="17" creationId="{176983B1-7014-69B7-55B5-0DFCF207E30F}"/>
          </ac:picMkLst>
        </pc:picChg>
        <pc:picChg chg="add mod">
          <ac:chgData name="Njoki Kamau" userId="Du8QtjRXkYDWDUjsERcgdBigS7RM2ZQQ0eQQWr3v7F0=" providerId="None" clId="Web-{CF667303-522F-4878-9628-71B77820D1D8}" dt="2025-11-24T08:24:59.007" v="164" actId="14100"/>
          <ac:picMkLst>
            <pc:docMk/>
            <pc:sldMk cId="1972276027" sldId="426"/>
            <ac:picMk id="39" creationId="{958E50B0-F2E6-CCE2-81CD-BD44B7927DEE}"/>
          </ac:picMkLst>
        </pc:picChg>
        <pc:picChg chg="add del mod">
          <ac:chgData name="Njoki Kamau" userId="Du8QtjRXkYDWDUjsERcgdBigS7RM2ZQQ0eQQWr3v7F0=" providerId="None" clId="Web-{CF667303-522F-4878-9628-71B77820D1D8}" dt="2025-11-24T08:24:32.663" v="158"/>
          <ac:picMkLst>
            <pc:docMk/>
            <pc:sldMk cId="1972276027" sldId="426"/>
            <ac:picMk id="45" creationId="{03435D75-FC2A-70AB-92E0-1A1CBDF510CA}"/>
          </ac:picMkLst>
        </pc:picChg>
        <pc:picChg chg="add mod">
          <ac:chgData name="Njoki Kamau" userId="Du8QtjRXkYDWDUjsERcgdBigS7RM2ZQQ0eQQWr3v7F0=" providerId="None" clId="Web-{CF667303-522F-4878-9628-71B77820D1D8}" dt="2025-11-24T08:24:56.414" v="163" actId="14100"/>
          <ac:picMkLst>
            <pc:docMk/>
            <pc:sldMk cId="1972276027" sldId="426"/>
            <ac:picMk id="51" creationId="{4213D008-E123-34E4-6C2F-43B1999E274A}"/>
          </ac:picMkLst>
        </pc:picChg>
      </pc:sldChg>
      <pc:sldChg chg="modSp">
        <pc:chgData name="Njoki Kamau" userId="Du8QtjRXkYDWDUjsERcgdBigS7RM2ZQQ0eQQWr3v7F0=" providerId="None" clId="Web-{CF667303-522F-4878-9628-71B77820D1D8}" dt="2025-11-24T07:58:27.624" v="24" actId="14100"/>
        <pc:sldMkLst>
          <pc:docMk/>
          <pc:sldMk cId="1840817629" sldId="637"/>
        </pc:sldMkLst>
        <pc:spChg chg="mod">
          <ac:chgData name="Njoki Kamau" userId="Du8QtjRXkYDWDUjsERcgdBigS7RM2ZQQ0eQQWr3v7F0=" providerId="None" clId="Web-{CF667303-522F-4878-9628-71B77820D1D8}" dt="2025-11-24T07:58:27.624" v="24" actId="14100"/>
          <ac:spMkLst>
            <pc:docMk/>
            <pc:sldMk cId="1840817629" sldId="637"/>
            <ac:spMk id="12" creationId="{3CB3FE01-51C6-CFA3-A2B1-A3579AA178DD}"/>
          </ac:spMkLst>
        </pc:spChg>
        <pc:picChg chg="mod">
          <ac:chgData name="Njoki Kamau" userId="Du8QtjRXkYDWDUjsERcgdBigS7RM2ZQQ0eQQWr3v7F0=" providerId="None" clId="Web-{CF667303-522F-4878-9628-71B77820D1D8}" dt="2025-11-24T07:58:23.608" v="23" actId="1076"/>
          <ac:picMkLst>
            <pc:docMk/>
            <pc:sldMk cId="1840817629" sldId="637"/>
            <ac:picMk id="7" creationId="{C5672EB4-BFB1-11A6-8F44-0DD528037023}"/>
          </ac:picMkLst>
        </pc:picChg>
      </pc:sldChg>
      <pc:sldChg chg="modSp">
        <pc:chgData name="Njoki Kamau" userId="Du8QtjRXkYDWDUjsERcgdBigS7RM2ZQQ0eQQWr3v7F0=" providerId="None" clId="Web-{CF667303-522F-4878-9628-71B77820D1D8}" dt="2025-11-24T07:58:04.138" v="18" actId="20577"/>
        <pc:sldMkLst>
          <pc:docMk/>
          <pc:sldMk cId="1427910177" sldId="652"/>
        </pc:sldMkLst>
        <pc:spChg chg="mod">
          <ac:chgData name="Njoki Kamau" userId="Du8QtjRXkYDWDUjsERcgdBigS7RM2ZQQ0eQQWr3v7F0=" providerId="None" clId="Web-{CF667303-522F-4878-9628-71B77820D1D8}" dt="2025-11-24T07:58:04.138" v="18" actId="20577"/>
          <ac:spMkLst>
            <pc:docMk/>
            <pc:sldMk cId="1427910177" sldId="652"/>
            <ac:spMk id="6" creationId="{343CAEC7-8E7B-5159-6B6A-0D6EE55FB3AB}"/>
          </ac:spMkLst>
        </pc:spChg>
      </pc:sldChg>
      <pc:sldChg chg="modSp">
        <pc:chgData name="Njoki Kamau" userId="Du8QtjRXkYDWDUjsERcgdBigS7RM2ZQQ0eQQWr3v7F0=" providerId="None" clId="Web-{CF667303-522F-4878-9628-71B77820D1D8}" dt="2025-11-24T07:57:50.059" v="15" actId="14100"/>
        <pc:sldMkLst>
          <pc:docMk/>
          <pc:sldMk cId="2954723201" sldId="656"/>
        </pc:sldMkLst>
        <pc:spChg chg="mod">
          <ac:chgData name="Njoki Kamau" userId="Du8QtjRXkYDWDUjsERcgdBigS7RM2ZQQ0eQQWr3v7F0=" providerId="None" clId="Web-{CF667303-522F-4878-9628-71B77820D1D8}" dt="2025-11-24T07:57:47.309" v="14" actId="14100"/>
          <ac:spMkLst>
            <pc:docMk/>
            <pc:sldMk cId="2954723201" sldId="656"/>
            <ac:spMk id="16" creationId="{052F99B9-9676-9BCE-5383-22E739030847}"/>
          </ac:spMkLst>
        </pc:spChg>
        <pc:picChg chg="mod">
          <ac:chgData name="Njoki Kamau" userId="Du8QtjRXkYDWDUjsERcgdBigS7RM2ZQQ0eQQWr3v7F0=" providerId="None" clId="Web-{CF667303-522F-4878-9628-71B77820D1D8}" dt="2025-11-24T07:57:50.059" v="15" actId="14100"/>
          <ac:picMkLst>
            <pc:docMk/>
            <pc:sldMk cId="2954723201" sldId="656"/>
            <ac:picMk id="17" creationId="{42880289-2F47-7800-1236-D7E3C3FDD510}"/>
          </ac:picMkLst>
        </pc:picChg>
      </pc:sldChg>
      <pc:sldChg chg="addSp modSp">
        <pc:chgData name="Njoki Kamau" userId="Du8QtjRXkYDWDUjsERcgdBigS7RM2ZQQ0eQQWr3v7F0=" providerId="None" clId="Web-{CF667303-522F-4878-9628-71B77820D1D8}" dt="2025-11-24T08:25:45.742" v="166" actId="14100"/>
        <pc:sldMkLst>
          <pc:docMk/>
          <pc:sldMk cId="2440191197" sldId="657"/>
        </pc:sldMkLst>
        <pc:picChg chg="add mod">
          <ac:chgData name="Njoki Kamau" userId="Du8QtjRXkYDWDUjsERcgdBigS7RM2ZQQ0eQQWr3v7F0=" providerId="None" clId="Web-{CF667303-522F-4878-9628-71B77820D1D8}" dt="2025-11-24T08:25:45.742" v="166" actId="14100"/>
          <ac:picMkLst>
            <pc:docMk/>
            <pc:sldMk cId="2440191197" sldId="657"/>
            <ac:picMk id="4" creationId="{F1C7319F-86B9-B322-A135-7F55F46C5075}"/>
          </ac:picMkLst>
        </pc:picChg>
        <pc:picChg chg="add mod">
          <ac:chgData name="Njoki Kamau" userId="Du8QtjRXkYDWDUjsERcgdBigS7RM2ZQQ0eQQWr3v7F0=" providerId="None" clId="Web-{CF667303-522F-4878-9628-71B77820D1D8}" dt="2025-11-24T08:23:01.631" v="149" actId="14100"/>
          <ac:picMkLst>
            <pc:docMk/>
            <pc:sldMk cId="2440191197" sldId="657"/>
            <ac:picMk id="6" creationId="{F26B9B55-1979-CD24-B0A2-7E3F68AA4ADA}"/>
          </ac:picMkLst>
        </pc:picChg>
        <pc:picChg chg="mod">
          <ac:chgData name="Njoki Kamau" userId="Du8QtjRXkYDWDUjsERcgdBigS7RM2ZQQ0eQQWr3v7F0=" providerId="None" clId="Web-{CF667303-522F-4878-9628-71B77820D1D8}" dt="2025-11-24T08:25:39.508" v="165" actId="14100"/>
          <ac:picMkLst>
            <pc:docMk/>
            <pc:sldMk cId="2440191197" sldId="657"/>
            <ac:picMk id="11" creationId="{A605D2A7-0435-2CFD-CE62-9459E3CA8B77}"/>
          </ac:picMkLst>
        </pc:picChg>
      </pc:sldChg>
      <pc:sldChg chg="modSp">
        <pc:chgData name="Njoki Kamau" userId="Du8QtjRXkYDWDUjsERcgdBigS7RM2ZQQ0eQQWr3v7F0=" providerId="None" clId="Web-{CF667303-522F-4878-9628-71B77820D1D8}" dt="2025-11-24T07:57:24.042" v="9" actId="20577"/>
        <pc:sldMkLst>
          <pc:docMk/>
          <pc:sldMk cId="3012052821" sldId="658"/>
        </pc:sldMkLst>
        <pc:spChg chg="mod">
          <ac:chgData name="Njoki Kamau" userId="Du8QtjRXkYDWDUjsERcgdBigS7RM2ZQQ0eQQWr3v7F0=" providerId="None" clId="Web-{CF667303-522F-4878-9628-71B77820D1D8}" dt="2025-11-24T07:57:14.916" v="7" actId="20577"/>
          <ac:spMkLst>
            <pc:docMk/>
            <pc:sldMk cId="3012052821" sldId="658"/>
            <ac:spMk id="2" creationId="{FFC41E37-AE95-8185-CBCF-F3FF83B1894C}"/>
          </ac:spMkLst>
        </pc:spChg>
        <pc:spChg chg="mod">
          <ac:chgData name="Njoki Kamau" userId="Du8QtjRXkYDWDUjsERcgdBigS7RM2ZQQ0eQQWr3v7F0=" providerId="None" clId="Web-{CF667303-522F-4878-9628-71B77820D1D8}" dt="2025-11-24T07:57:19.666" v="8" actId="20577"/>
          <ac:spMkLst>
            <pc:docMk/>
            <pc:sldMk cId="3012052821" sldId="658"/>
            <ac:spMk id="4" creationId="{4159ED31-C891-419C-4DCF-267E2B504DD4}"/>
          </ac:spMkLst>
        </pc:spChg>
        <pc:spChg chg="mod">
          <ac:chgData name="Njoki Kamau" userId="Du8QtjRXkYDWDUjsERcgdBigS7RM2ZQQ0eQQWr3v7F0=" providerId="None" clId="Web-{CF667303-522F-4878-9628-71B77820D1D8}" dt="2025-11-24T07:57:24.042" v="9" actId="20577"/>
          <ac:spMkLst>
            <pc:docMk/>
            <pc:sldMk cId="3012052821" sldId="658"/>
            <ac:spMk id="10" creationId="{1260CCEA-A0C8-0AC6-7C1E-A0B699351389}"/>
          </ac:spMkLst>
        </pc:spChg>
      </pc:sldChg>
      <pc:sldChg chg="modSp">
        <pc:chgData name="Njoki Kamau" userId="Du8QtjRXkYDWDUjsERcgdBigS7RM2ZQQ0eQQWr3v7F0=" providerId="None" clId="Web-{CF667303-522F-4878-9628-71B77820D1D8}" dt="2025-11-24T07:59:31.329" v="38" actId="14100"/>
        <pc:sldMkLst>
          <pc:docMk/>
          <pc:sldMk cId="1235263728" sldId="662"/>
        </pc:sldMkLst>
        <pc:spChg chg="mod">
          <ac:chgData name="Njoki Kamau" userId="Du8QtjRXkYDWDUjsERcgdBigS7RM2ZQQ0eQQWr3v7F0=" providerId="None" clId="Web-{CF667303-522F-4878-9628-71B77820D1D8}" dt="2025-11-24T07:59:28.970" v="37" actId="14100"/>
          <ac:spMkLst>
            <pc:docMk/>
            <pc:sldMk cId="1235263728" sldId="662"/>
            <ac:spMk id="4" creationId="{87763B1B-9A6E-4877-15CC-007A82834464}"/>
          </ac:spMkLst>
        </pc:spChg>
        <pc:spChg chg="mod">
          <ac:chgData name="Njoki Kamau" userId="Du8QtjRXkYDWDUjsERcgdBigS7RM2ZQQ0eQQWr3v7F0=" providerId="None" clId="Web-{CF667303-522F-4878-9628-71B77820D1D8}" dt="2025-11-24T07:59:31.329" v="38" actId="14100"/>
          <ac:spMkLst>
            <pc:docMk/>
            <pc:sldMk cId="1235263728" sldId="662"/>
            <ac:spMk id="6" creationId="{2960AE23-1ECD-05F1-4DF2-5B483A4D5659}"/>
          </ac:spMkLst>
        </pc:spChg>
        <pc:spChg chg="mod">
          <ac:chgData name="Njoki Kamau" userId="Du8QtjRXkYDWDUjsERcgdBigS7RM2ZQQ0eQQWr3v7F0=" providerId="None" clId="Web-{CF667303-522F-4878-9628-71B77820D1D8}" dt="2025-11-24T07:59:25.829" v="36" actId="14100"/>
          <ac:spMkLst>
            <pc:docMk/>
            <pc:sldMk cId="1235263728" sldId="662"/>
            <ac:spMk id="10" creationId="{6F85C442-D67F-5A90-43AD-117773A6CD28}"/>
          </ac:spMkLst>
        </pc:spChg>
        <pc:picChg chg="mod">
          <ac:chgData name="Njoki Kamau" userId="Du8QtjRXkYDWDUjsERcgdBigS7RM2ZQQ0eQQWr3v7F0=" providerId="None" clId="Web-{CF667303-522F-4878-9628-71B77820D1D8}" dt="2025-11-24T07:59:15.657" v="34" actId="1076"/>
          <ac:picMkLst>
            <pc:docMk/>
            <pc:sldMk cId="1235263728" sldId="662"/>
            <ac:picMk id="11" creationId="{DCC5BFC9-1676-ABA5-E465-905BF59049FB}"/>
          </ac:picMkLst>
        </pc:picChg>
        <pc:picChg chg="mod">
          <ac:chgData name="Njoki Kamau" userId="Du8QtjRXkYDWDUjsERcgdBigS7RM2ZQQ0eQQWr3v7F0=" providerId="None" clId="Web-{CF667303-522F-4878-9628-71B77820D1D8}" dt="2025-11-24T07:59:18.672" v="35" actId="1076"/>
          <ac:picMkLst>
            <pc:docMk/>
            <pc:sldMk cId="1235263728" sldId="662"/>
            <ac:picMk id="15" creationId="{2CD9C6EE-F1F7-C7AF-81EA-42452DD3AA96}"/>
          </ac:picMkLst>
        </pc:picChg>
      </pc:sldChg>
      <pc:sldChg chg="modSp">
        <pc:chgData name="Njoki Kamau" userId="Du8QtjRXkYDWDUjsERcgdBigS7RM2ZQQ0eQQWr3v7F0=" providerId="None" clId="Web-{CF667303-522F-4878-9628-71B77820D1D8}" dt="2025-11-24T07:59:45.204" v="41" actId="20577"/>
        <pc:sldMkLst>
          <pc:docMk/>
          <pc:sldMk cId="2477634047" sldId="666"/>
        </pc:sldMkLst>
        <pc:spChg chg="mod">
          <ac:chgData name="Njoki Kamau" userId="Du8QtjRXkYDWDUjsERcgdBigS7RM2ZQQ0eQQWr3v7F0=" providerId="None" clId="Web-{CF667303-522F-4878-9628-71B77820D1D8}" dt="2025-11-24T07:59:45.204" v="41" actId="20577"/>
          <ac:spMkLst>
            <pc:docMk/>
            <pc:sldMk cId="2477634047" sldId="666"/>
            <ac:spMk id="3" creationId="{23957E2C-3A61-5CF5-57EE-0E3542855908}"/>
          </ac:spMkLst>
        </pc:spChg>
      </pc:sldChg>
      <pc:sldChg chg="modSp">
        <pc:chgData name="Njoki Kamau" userId="Du8QtjRXkYDWDUjsERcgdBigS7RM2ZQQ0eQQWr3v7F0=" providerId="None" clId="Web-{CF667303-522F-4878-9628-71B77820D1D8}" dt="2025-11-24T08:03:33.520" v="73" actId="20577"/>
        <pc:sldMkLst>
          <pc:docMk/>
          <pc:sldMk cId="1019690223" sldId="667"/>
        </pc:sldMkLst>
        <pc:spChg chg="mod">
          <ac:chgData name="Njoki Kamau" userId="Du8QtjRXkYDWDUjsERcgdBigS7RM2ZQQ0eQQWr3v7F0=" providerId="None" clId="Web-{CF667303-522F-4878-9628-71B77820D1D8}" dt="2025-11-24T08:03:33.520" v="73" actId="20577"/>
          <ac:spMkLst>
            <pc:docMk/>
            <pc:sldMk cId="1019690223" sldId="667"/>
            <ac:spMk id="11" creationId="{DE95420D-6AA1-B253-7B42-B2FC94739DEE}"/>
          </ac:spMkLst>
        </pc:spChg>
        <pc:spChg chg="mod">
          <ac:chgData name="Njoki Kamau" userId="Du8QtjRXkYDWDUjsERcgdBigS7RM2ZQQ0eQQWr3v7F0=" providerId="None" clId="Web-{CF667303-522F-4878-9628-71B77820D1D8}" dt="2025-11-24T08:02:58.036" v="68" actId="20577"/>
          <ac:spMkLst>
            <pc:docMk/>
            <pc:sldMk cId="1019690223" sldId="667"/>
            <ac:spMk id="19" creationId="{66358DD7-C66E-55D5-9BD2-A20DD1E6AC64}"/>
          </ac:spMkLst>
        </pc:spChg>
      </pc:sldChg>
      <pc:sldChg chg="addSp delSp modSp">
        <pc:chgData name="Njoki Kamau" userId="Du8QtjRXkYDWDUjsERcgdBigS7RM2ZQQ0eQQWr3v7F0=" providerId="None" clId="Web-{CF667303-522F-4878-9628-71B77820D1D8}" dt="2025-11-24T08:26:48.571" v="171"/>
        <pc:sldMkLst>
          <pc:docMk/>
          <pc:sldMk cId="2017321247" sldId="668"/>
        </pc:sldMkLst>
        <pc:spChg chg="mod">
          <ac:chgData name="Njoki Kamau" userId="Du8QtjRXkYDWDUjsERcgdBigS7RM2ZQQ0eQQWr3v7F0=" providerId="None" clId="Web-{CF667303-522F-4878-9628-71B77820D1D8}" dt="2025-11-24T08:04:18.505" v="78" actId="1076"/>
          <ac:spMkLst>
            <pc:docMk/>
            <pc:sldMk cId="2017321247" sldId="668"/>
            <ac:spMk id="4" creationId="{4B03FEBC-73C6-1AFD-1FF7-A5581F477592}"/>
          </ac:spMkLst>
        </pc:spChg>
        <pc:spChg chg="mod">
          <ac:chgData name="Njoki Kamau" userId="Du8QtjRXkYDWDUjsERcgdBigS7RM2ZQQ0eQQWr3v7F0=" providerId="None" clId="Web-{CF667303-522F-4878-9628-71B77820D1D8}" dt="2025-11-24T08:04:01.224" v="75" actId="14100"/>
          <ac:spMkLst>
            <pc:docMk/>
            <pc:sldMk cId="2017321247" sldId="668"/>
            <ac:spMk id="13" creationId="{8D3A58A7-1834-BE1F-E0AD-BFF9075A1993}"/>
          </ac:spMkLst>
        </pc:spChg>
        <pc:picChg chg="add del mod">
          <ac:chgData name="Njoki Kamau" userId="Du8QtjRXkYDWDUjsERcgdBigS7RM2ZQQ0eQQWr3v7F0=" providerId="None" clId="Web-{CF667303-522F-4878-9628-71B77820D1D8}" dt="2025-11-24T08:26:48.571" v="171"/>
          <ac:picMkLst>
            <pc:docMk/>
            <pc:sldMk cId="2017321247" sldId="668"/>
            <ac:picMk id="2" creationId="{D7CF2AD8-112E-02A8-E8C3-C601760A915B}"/>
          </ac:picMkLst>
        </pc:picChg>
      </pc:sldChg>
      <pc:sldChg chg="addSp delSp modSp">
        <pc:chgData name="Njoki Kamau" userId="Du8QtjRXkYDWDUjsERcgdBigS7RM2ZQQ0eQQWr3v7F0=" providerId="None" clId="Web-{CF667303-522F-4878-9628-71B77820D1D8}" dt="2025-11-24T08:46:32.881" v="173"/>
        <pc:sldMkLst>
          <pc:docMk/>
          <pc:sldMk cId="1311710453" sldId="670"/>
        </pc:sldMkLst>
        <pc:spChg chg="mod">
          <ac:chgData name="Njoki Kamau" userId="Du8QtjRXkYDWDUjsERcgdBigS7RM2ZQQ0eQQWr3v7F0=" providerId="None" clId="Web-{CF667303-522F-4878-9628-71B77820D1D8}" dt="2025-11-24T08:06:40.604" v="90" actId="14100"/>
          <ac:spMkLst>
            <pc:docMk/>
            <pc:sldMk cId="1311710453" sldId="670"/>
            <ac:spMk id="3" creationId="{EE992704-3F90-01FA-5DDD-9282EFABF9E3}"/>
          </ac:spMkLst>
        </pc:spChg>
        <pc:graphicFrameChg chg="mod modGraphic">
          <ac:chgData name="Njoki Kamau" userId="Du8QtjRXkYDWDUjsERcgdBigS7RM2ZQQ0eQQWr3v7F0=" providerId="None" clId="Web-{CF667303-522F-4878-9628-71B77820D1D8}" dt="2025-11-24T08:06:33.776" v="88" actId="20577"/>
          <ac:graphicFrameMkLst>
            <pc:docMk/>
            <pc:sldMk cId="1311710453" sldId="670"/>
            <ac:graphicFrameMk id="8" creationId="{5DDF6E80-1FF9-673A-32AF-2507347BE7B6}"/>
          </ac:graphicFrameMkLst>
        </pc:graphicFrameChg>
        <pc:picChg chg="add del mod">
          <ac:chgData name="Njoki Kamau" userId="Du8QtjRXkYDWDUjsERcgdBigS7RM2ZQQ0eQQWr3v7F0=" providerId="None" clId="Web-{CF667303-522F-4878-9628-71B77820D1D8}" dt="2025-11-24T08:46:32.881" v="173"/>
          <ac:picMkLst>
            <pc:docMk/>
            <pc:sldMk cId="1311710453" sldId="670"/>
            <ac:picMk id="12" creationId="{6338AA14-9436-0375-5839-38613B1614FF}"/>
          </ac:picMkLst>
        </pc:picChg>
      </pc:sldChg>
      <pc:sldChg chg="modSp">
        <pc:chgData name="Njoki Kamau" userId="Du8QtjRXkYDWDUjsERcgdBigS7RM2ZQQ0eQQWr3v7F0=" providerId="None" clId="Web-{CF667303-522F-4878-9628-71B77820D1D8}" dt="2025-11-24T08:06:52.980" v="124"/>
        <pc:sldMkLst>
          <pc:docMk/>
          <pc:sldMk cId="1047777610" sldId="671"/>
        </pc:sldMkLst>
        <pc:graphicFrameChg chg="mod modGraphic">
          <ac:chgData name="Njoki Kamau" userId="Du8QtjRXkYDWDUjsERcgdBigS7RM2ZQQ0eQQWr3v7F0=" providerId="None" clId="Web-{CF667303-522F-4878-9628-71B77820D1D8}" dt="2025-11-24T08:06:52.980" v="124"/>
          <ac:graphicFrameMkLst>
            <pc:docMk/>
            <pc:sldMk cId="1047777610" sldId="671"/>
            <ac:graphicFrameMk id="5" creationId="{EADAD13C-168B-09E8-3D35-37DAA1151978}"/>
          </ac:graphicFrameMkLst>
        </pc:graphicFrameChg>
      </pc:sldChg>
    </pc:docChg>
  </pc:docChgLst>
</pc:chgInfo>
</file>

<file path=ppt/comments/modernComment_1AA_758E8B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FD8585-A48C-4206-9CBA-630B853F0EB0}" authorId="{34F0B5F7-9AC8-222D-C220-44836C4F4317}" created="2025-11-24T07:56:21.4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72276027" sldId="426"/>
      <ac:picMk id="17" creationId="{176983B1-7014-69B7-55B5-0DFCF207E30F}"/>
    </ac:deMkLst>
    <p188:txBody>
      <a:bodyPr/>
      <a:lstStyle/>
      <a:p>
        <a:r>
          <a:rPr lang="en-US"/>
          <a:t>@dambula@clasp.ngo This photo is also distorted from the stretching, resize and consider adding another smaller photo to fill the frame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leap@efficiencyforaccess.org" TargetMode="External"/><Relationship Id="rId2" Type="http://schemas.openxmlformats.org/officeDocument/2006/relationships/hyperlink" Target="https://form.fillout.com/t/3AWLgBBMmWus" TargetMode="External"/><Relationship Id="rId1" Type="http://schemas.openxmlformats.org/officeDocument/2006/relationships/hyperlink" Target="https://efficiencyforaccess.org/wp-content/uploads/2025-Terms-Conditions-IC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leap@efficiencyforaccess.org" TargetMode="External"/><Relationship Id="rId2" Type="http://schemas.openxmlformats.org/officeDocument/2006/relationships/hyperlink" Target="https://form.fillout.com/t/3AWLgBBMmWus" TargetMode="External"/><Relationship Id="rId1" Type="http://schemas.openxmlformats.org/officeDocument/2006/relationships/hyperlink" Target="https://efficiencyforaccess.org/wp-content/uploads/2025-Terms-Conditions-IC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DD002-F99B-4E3D-901E-029546A98D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00A2B-05AB-4959-A44C-5EE290E02A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Aptos" panose="020B0004020202020204" pitchFamily="34" charset="0"/>
            </a:rPr>
            <a:t>N</a:t>
          </a:r>
          <a:r>
            <a:rPr lang="en-US" sz="1800" b="1" dirty="0">
              <a:latin typeface="Aptos" panose="020B0004020202020204" pitchFamily="34" charset="0"/>
              <a:ea typeface="Calibri"/>
              <a:cs typeface="Calibri"/>
            </a:rPr>
            <a:t>omination Window Timeline:</a:t>
          </a:r>
          <a:endParaRPr lang="en-US" sz="1800" dirty="0">
            <a:latin typeface="Aptos" panose="020B0004020202020204" pitchFamily="34" charset="0"/>
            <a:ea typeface="Calibri"/>
            <a:cs typeface="Calibri"/>
          </a:endParaRPr>
        </a:p>
      </dgm:t>
    </dgm:pt>
    <dgm:pt modelId="{916EEC0D-1DA1-4356-83AB-BB74CA242D94}" type="parTrans" cxnId="{0F45943D-FB13-4532-BC14-F8BBE0EDF639}">
      <dgm:prSet/>
      <dgm:spPr/>
      <dgm:t>
        <a:bodyPr/>
        <a:lstStyle/>
        <a:p>
          <a:endParaRPr lang="en-US"/>
        </a:p>
      </dgm:t>
    </dgm:pt>
    <dgm:pt modelId="{CD386A55-8E00-4C46-9A0F-63D0C54438A3}" type="sibTrans" cxnId="{0F45943D-FB13-4532-BC14-F8BBE0EDF639}">
      <dgm:prSet/>
      <dgm:spPr/>
      <dgm:t>
        <a:bodyPr/>
        <a:lstStyle/>
        <a:p>
          <a:endParaRPr lang="en-US"/>
        </a:p>
      </dgm:t>
    </dgm:pt>
    <dgm:pt modelId="{7BC7F6FE-B827-4693-B60D-06BB01378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Opens  18</a:t>
          </a:r>
          <a:r>
            <a:rPr lang="en-US" sz="2000" baseline="30000" dirty="0">
              <a:latin typeface="Aptos" panose="020B0004020202020204" pitchFamily="34" charset="0"/>
              <a:ea typeface="Calibri"/>
              <a:cs typeface="Calibri"/>
            </a:rPr>
            <a:t>th</a:t>
          </a: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 November – closes 12</a:t>
          </a:r>
          <a:r>
            <a:rPr lang="en-US" sz="2000" baseline="30000" dirty="0">
              <a:latin typeface="Aptos" panose="020B0004020202020204" pitchFamily="34" charset="0"/>
              <a:ea typeface="Calibri"/>
              <a:cs typeface="Calibri"/>
            </a:rPr>
            <a:t>th</a:t>
          </a: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 </a:t>
          </a:r>
          <a:r>
            <a:rPr lang="en-US" sz="2000" baseline="30000" dirty="0">
              <a:latin typeface="Aptos" panose="020B0004020202020204" pitchFamily="34" charset="0"/>
              <a:ea typeface="Calibri"/>
              <a:cs typeface="Calibri"/>
            </a:rPr>
            <a:t> </a:t>
          </a: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December 2025 </a:t>
          </a:r>
        </a:p>
      </dgm:t>
    </dgm:pt>
    <dgm:pt modelId="{A9A283FF-DBDD-4F95-A3C0-3288ADEB0BE1}" type="parTrans" cxnId="{A32800BB-B63A-4263-8106-DCF8F6AC0BB2}">
      <dgm:prSet/>
      <dgm:spPr/>
      <dgm:t>
        <a:bodyPr/>
        <a:lstStyle/>
        <a:p>
          <a:endParaRPr lang="en-US"/>
        </a:p>
      </dgm:t>
    </dgm:pt>
    <dgm:pt modelId="{DE5E687F-B413-4AC4-883A-E536DAB6FF39}" type="sibTrans" cxnId="{A32800BB-B63A-4263-8106-DCF8F6AC0BB2}">
      <dgm:prSet/>
      <dgm:spPr/>
      <dgm:t>
        <a:bodyPr/>
        <a:lstStyle/>
        <a:p>
          <a:endParaRPr lang="en-US"/>
        </a:p>
      </dgm:t>
    </dgm:pt>
    <dgm:pt modelId="{45F2C775-8129-465A-8581-05303B31EE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Aptos" panose="020B0004020202020204" pitchFamily="34" charset="0"/>
              <a:ea typeface="Calibri"/>
              <a:cs typeface="Calibri"/>
            </a:rPr>
            <a:t>Nominating a product </a:t>
          </a:r>
          <a:endParaRPr lang="en-US" sz="2000" dirty="0">
            <a:latin typeface="Aptos" panose="020B0004020202020204" pitchFamily="34" charset="0"/>
            <a:ea typeface="Calibri"/>
            <a:cs typeface="Calibri"/>
          </a:endParaRPr>
        </a:p>
      </dgm:t>
    </dgm:pt>
    <dgm:pt modelId="{110A67B6-BF8E-4885-81C6-392584F111E0}" type="parTrans" cxnId="{B89075D4-EC51-499D-973C-C8ACE5173D85}">
      <dgm:prSet/>
      <dgm:spPr/>
      <dgm:t>
        <a:bodyPr/>
        <a:lstStyle/>
        <a:p>
          <a:endParaRPr lang="en-US"/>
        </a:p>
      </dgm:t>
    </dgm:pt>
    <dgm:pt modelId="{83034CBE-5F8A-4218-860F-28F8E5806172}" type="sibTrans" cxnId="{B89075D4-EC51-499D-973C-C8ACE5173D85}">
      <dgm:prSet/>
      <dgm:spPr/>
      <dgm:t>
        <a:bodyPr/>
        <a:lstStyle/>
        <a:p>
          <a:endParaRPr lang="en-US"/>
        </a:p>
      </dgm:t>
    </dgm:pt>
    <dgm:pt modelId="{39C77A99-4DF1-43B6-80FE-5B371E6BF1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Read the </a:t>
          </a:r>
          <a:r>
            <a:rPr lang="en-US" sz="2000" u="sng" dirty="0"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1"/>
            </a:rPr>
            <a:t>Terms and Condition</a:t>
          </a: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 Document</a:t>
          </a:r>
        </a:p>
      </dgm:t>
    </dgm:pt>
    <dgm:pt modelId="{64D73576-CA77-41EE-81EE-17ED3216E4E0}" type="parTrans" cxnId="{2141B617-A17A-4875-90EF-1A2F1A759C77}">
      <dgm:prSet/>
      <dgm:spPr/>
      <dgm:t>
        <a:bodyPr/>
        <a:lstStyle/>
        <a:p>
          <a:endParaRPr lang="en-US"/>
        </a:p>
      </dgm:t>
    </dgm:pt>
    <dgm:pt modelId="{F213ECED-1C43-48B8-A377-3EC9FABA327C}" type="sibTrans" cxnId="{2141B617-A17A-4875-90EF-1A2F1A759C77}">
      <dgm:prSet/>
      <dgm:spPr/>
      <dgm:t>
        <a:bodyPr/>
        <a:lstStyle/>
        <a:p>
          <a:endParaRPr lang="en-US"/>
        </a:p>
      </dgm:t>
    </dgm:pt>
    <dgm:pt modelId="{5A778578-85D8-48FC-9C05-CB55F69141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Proceed to Nominate on </a:t>
          </a:r>
          <a:r>
            <a:rPr lang="en-US" sz="2000" u="sng" dirty="0"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2"/>
            </a:rPr>
            <a:t>online Form</a:t>
          </a: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 </a:t>
          </a:r>
        </a:p>
      </dgm:t>
    </dgm:pt>
    <dgm:pt modelId="{A906FDE4-CED8-40DD-851A-4FAE262ADE00}" type="parTrans" cxnId="{D54C9582-2169-4792-98C2-AF96E35B5E7D}">
      <dgm:prSet/>
      <dgm:spPr/>
      <dgm:t>
        <a:bodyPr/>
        <a:lstStyle/>
        <a:p>
          <a:endParaRPr lang="en-US"/>
        </a:p>
      </dgm:t>
    </dgm:pt>
    <dgm:pt modelId="{3A62947D-68DB-4A2B-8894-62BDEE97B1C1}" type="sibTrans" cxnId="{D54C9582-2169-4792-98C2-AF96E35B5E7D}">
      <dgm:prSet/>
      <dgm:spPr/>
      <dgm:t>
        <a:bodyPr/>
        <a:lstStyle/>
        <a:p>
          <a:endParaRPr lang="en-US"/>
        </a:p>
      </dgm:t>
    </dgm:pt>
    <dgm:pt modelId="{C9487D9F-193B-4EDB-911B-EDE4BEF34E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Aptos" panose="020B0004020202020204" pitchFamily="34" charset="0"/>
              <a:ea typeface="Calibri"/>
              <a:cs typeface="Calibri"/>
            </a:rPr>
            <a:t>Contact Information</a:t>
          </a:r>
          <a:endParaRPr lang="en-US" sz="2000" dirty="0">
            <a:latin typeface="Aptos" panose="020B0004020202020204" pitchFamily="34" charset="0"/>
            <a:ea typeface="Calibri"/>
            <a:cs typeface="Calibri"/>
          </a:endParaRPr>
        </a:p>
      </dgm:t>
    </dgm:pt>
    <dgm:pt modelId="{4B175163-19F1-402B-992C-9F275EF6A5B8}" type="parTrans" cxnId="{3176D568-D01D-41D9-96E9-AE8E3AB49819}">
      <dgm:prSet/>
      <dgm:spPr/>
      <dgm:t>
        <a:bodyPr/>
        <a:lstStyle/>
        <a:p>
          <a:endParaRPr lang="en-US"/>
        </a:p>
      </dgm:t>
    </dgm:pt>
    <dgm:pt modelId="{7BFC03C4-CBFC-4875-8BE6-E4BA5403B28A}" type="sibTrans" cxnId="{3176D568-D01D-41D9-96E9-AE8E3AB49819}">
      <dgm:prSet/>
      <dgm:spPr/>
      <dgm:t>
        <a:bodyPr/>
        <a:lstStyle/>
        <a:p>
          <a:endParaRPr lang="en-US"/>
        </a:p>
      </dgm:t>
    </dgm:pt>
    <dgm:pt modelId="{13BE19BF-B4AB-4726-ACC7-E77D54A51A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ptos" panose="020B0004020202020204" pitchFamily="34" charset="0"/>
              <a:ea typeface="Calibri"/>
              <a:cs typeface="Calibri"/>
            </a:rPr>
            <a:t>Who should I Contact with Questions?</a:t>
          </a:r>
          <a:r>
            <a:rPr lang="en-US" sz="2000" dirty="0">
              <a:latin typeface="Aptos" panose="020B0004020202020204" pitchFamily="34" charset="0"/>
            </a:rPr>
            <a:t> </a:t>
          </a:r>
          <a:r>
            <a:rPr lang="en-US" sz="2000" u="sng" dirty="0">
              <a:latin typeface="Aptos" panose="020B0004020202020204" pitchFamily="34" charset="0"/>
              <a:hlinkClick xmlns:r="http://schemas.openxmlformats.org/officeDocument/2006/relationships" r:id="rId3"/>
            </a:rPr>
            <a:t>globalleap@efficiencyforaccess.org</a:t>
          </a:r>
          <a:r>
            <a:rPr lang="en-US" sz="2000" u="sng" dirty="0">
              <a:latin typeface="Aptos" panose="020B0004020202020204" pitchFamily="34" charset="0"/>
            </a:rPr>
            <a:t> </a:t>
          </a:r>
          <a:endParaRPr lang="en-US" sz="2000" dirty="0">
            <a:latin typeface="Aptos" panose="020B0004020202020204" pitchFamily="34" charset="0"/>
          </a:endParaRPr>
        </a:p>
      </dgm:t>
    </dgm:pt>
    <dgm:pt modelId="{89C64ABF-E945-4E72-9FDB-455BDB2D65FB}" type="parTrans" cxnId="{FD921F79-36C1-4469-84D7-F73BBEA8BD12}">
      <dgm:prSet/>
      <dgm:spPr/>
      <dgm:t>
        <a:bodyPr/>
        <a:lstStyle/>
        <a:p>
          <a:endParaRPr lang="en-US"/>
        </a:p>
      </dgm:t>
    </dgm:pt>
    <dgm:pt modelId="{6CF0D1E2-4D69-459A-8C5A-D7C5E57EF275}" type="sibTrans" cxnId="{FD921F79-36C1-4469-84D7-F73BBEA8BD12}">
      <dgm:prSet/>
      <dgm:spPr/>
      <dgm:t>
        <a:bodyPr/>
        <a:lstStyle/>
        <a:p>
          <a:endParaRPr lang="en-US"/>
        </a:p>
      </dgm:t>
    </dgm:pt>
    <dgm:pt modelId="{22AECCB8-8469-4EFA-964E-6917A2F4F578}" type="pres">
      <dgm:prSet presAssocID="{227DD002-F99B-4E3D-901E-029546A98D33}" presName="linear" presStyleCnt="0">
        <dgm:presLayoutVars>
          <dgm:dir/>
          <dgm:animLvl val="lvl"/>
          <dgm:resizeHandles val="exact"/>
        </dgm:presLayoutVars>
      </dgm:prSet>
      <dgm:spPr/>
    </dgm:pt>
    <dgm:pt modelId="{2D017442-F91D-4A5A-ADCF-B222ADD0A2A5}" type="pres">
      <dgm:prSet presAssocID="{A7100A2B-05AB-4959-A44C-5EE290E02A67}" presName="parentLin" presStyleCnt="0"/>
      <dgm:spPr/>
    </dgm:pt>
    <dgm:pt modelId="{55CD35E2-C5F1-4BD3-9A3C-17345E44FBAC}" type="pres">
      <dgm:prSet presAssocID="{A7100A2B-05AB-4959-A44C-5EE290E02A67}" presName="parentLeftMargin" presStyleLbl="node1" presStyleIdx="0" presStyleCnt="3"/>
      <dgm:spPr/>
    </dgm:pt>
    <dgm:pt modelId="{4C797203-75E0-4296-A54E-04C318B59D0F}" type="pres">
      <dgm:prSet presAssocID="{A7100A2B-05AB-4959-A44C-5EE290E02A67}" presName="parentText" presStyleLbl="node1" presStyleIdx="0" presStyleCnt="3" custScaleY="139489">
        <dgm:presLayoutVars>
          <dgm:chMax val="0"/>
          <dgm:bulletEnabled val="1"/>
        </dgm:presLayoutVars>
      </dgm:prSet>
      <dgm:spPr/>
    </dgm:pt>
    <dgm:pt modelId="{06078453-5BED-4CC9-A9CB-5F41BF041A14}" type="pres">
      <dgm:prSet presAssocID="{A7100A2B-05AB-4959-A44C-5EE290E02A67}" presName="negativeSpace" presStyleCnt="0"/>
      <dgm:spPr/>
    </dgm:pt>
    <dgm:pt modelId="{B1EC3BF3-8412-4EFA-8476-1C407D08EDC2}" type="pres">
      <dgm:prSet presAssocID="{A7100A2B-05AB-4959-A44C-5EE290E02A67}" presName="childText" presStyleLbl="conFgAcc1" presStyleIdx="0" presStyleCnt="3">
        <dgm:presLayoutVars>
          <dgm:bulletEnabled val="1"/>
        </dgm:presLayoutVars>
      </dgm:prSet>
      <dgm:spPr/>
    </dgm:pt>
    <dgm:pt modelId="{64E9B8F5-B4C5-406A-9DF8-F5F066D59303}" type="pres">
      <dgm:prSet presAssocID="{CD386A55-8E00-4C46-9A0F-63D0C54438A3}" presName="spaceBetweenRectangles" presStyleCnt="0"/>
      <dgm:spPr/>
    </dgm:pt>
    <dgm:pt modelId="{2D838F28-2C75-4E0C-90A4-D46E4A280DF0}" type="pres">
      <dgm:prSet presAssocID="{45F2C775-8129-465A-8581-05303B31EE44}" presName="parentLin" presStyleCnt="0"/>
      <dgm:spPr/>
    </dgm:pt>
    <dgm:pt modelId="{99D75D8F-0C12-41E4-827D-71BE2F94CC55}" type="pres">
      <dgm:prSet presAssocID="{45F2C775-8129-465A-8581-05303B31EE44}" presName="parentLeftMargin" presStyleLbl="node1" presStyleIdx="0" presStyleCnt="3"/>
      <dgm:spPr/>
    </dgm:pt>
    <dgm:pt modelId="{39D570A0-9390-43F9-B8A7-BDD60002CC52}" type="pres">
      <dgm:prSet presAssocID="{45F2C775-8129-465A-8581-05303B31EE44}" presName="parentText" presStyleLbl="node1" presStyleIdx="1" presStyleCnt="3" custScaleY="120016">
        <dgm:presLayoutVars>
          <dgm:chMax val="0"/>
          <dgm:bulletEnabled val="1"/>
        </dgm:presLayoutVars>
      </dgm:prSet>
      <dgm:spPr/>
    </dgm:pt>
    <dgm:pt modelId="{7AD06660-3F2E-4E81-A9D0-2EC49C37A9BE}" type="pres">
      <dgm:prSet presAssocID="{45F2C775-8129-465A-8581-05303B31EE44}" presName="negativeSpace" presStyleCnt="0"/>
      <dgm:spPr/>
    </dgm:pt>
    <dgm:pt modelId="{5E64D7B6-A901-4EFB-8A8C-EBE6C95AA4FF}" type="pres">
      <dgm:prSet presAssocID="{45F2C775-8129-465A-8581-05303B31EE44}" presName="childText" presStyleLbl="conFgAcc1" presStyleIdx="1" presStyleCnt="3">
        <dgm:presLayoutVars>
          <dgm:bulletEnabled val="1"/>
        </dgm:presLayoutVars>
      </dgm:prSet>
      <dgm:spPr/>
    </dgm:pt>
    <dgm:pt modelId="{9AFE43F4-DDDC-4388-B2E6-2710D1D326F7}" type="pres">
      <dgm:prSet presAssocID="{83034CBE-5F8A-4218-860F-28F8E5806172}" presName="spaceBetweenRectangles" presStyleCnt="0"/>
      <dgm:spPr/>
    </dgm:pt>
    <dgm:pt modelId="{22D39C54-EBDB-4B7D-BEA2-FD1263A270F2}" type="pres">
      <dgm:prSet presAssocID="{C9487D9F-193B-4EDB-911B-EDE4BEF34E82}" presName="parentLin" presStyleCnt="0"/>
      <dgm:spPr/>
    </dgm:pt>
    <dgm:pt modelId="{E6DF5DB7-101D-4C82-B62D-77D8B60D3792}" type="pres">
      <dgm:prSet presAssocID="{C9487D9F-193B-4EDB-911B-EDE4BEF34E82}" presName="parentLeftMargin" presStyleLbl="node1" presStyleIdx="1" presStyleCnt="3"/>
      <dgm:spPr/>
    </dgm:pt>
    <dgm:pt modelId="{78B2F469-3E77-4334-A33E-BE44D5AA499E}" type="pres">
      <dgm:prSet presAssocID="{C9487D9F-193B-4EDB-911B-EDE4BEF34E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420E5A-60F6-4F84-9CD4-94E6D3C9DEE9}" type="pres">
      <dgm:prSet presAssocID="{C9487D9F-193B-4EDB-911B-EDE4BEF34E82}" presName="negativeSpace" presStyleCnt="0"/>
      <dgm:spPr/>
    </dgm:pt>
    <dgm:pt modelId="{BE537F34-4D6E-436C-AD19-275057D22F94}" type="pres">
      <dgm:prSet presAssocID="{C9487D9F-193B-4EDB-911B-EDE4BEF34E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6D0F14-63DC-4B79-8151-74EC59201F5C}" type="presOf" srcId="{7BC7F6FE-B827-4693-B60D-06BB0137829C}" destId="{B1EC3BF3-8412-4EFA-8476-1C407D08EDC2}" srcOrd="0" destOrd="0" presId="urn:microsoft.com/office/officeart/2005/8/layout/list1"/>
    <dgm:cxn modelId="{C90A5816-BBB4-4F77-8DC0-759F778E8D8A}" type="presOf" srcId="{13BE19BF-B4AB-4726-ACC7-E77D54A51A82}" destId="{BE537F34-4D6E-436C-AD19-275057D22F94}" srcOrd="0" destOrd="0" presId="urn:microsoft.com/office/officeart/2005/8/layout/list1"/>
    <dgm:cxn modelId="{2141B617-A17A-4875-90EF-1A2F1A759C77}" srcId="{45F2C775-8129-465A-8581-05303B31EE44}" destId="{39C77A99-4DF1-43B6-80FE-5B371E6BF1B6}" srcOrd="0" destOrd="0" parTransId="{64D73576-CA77-41EE-81EE-17ED3216E4E0}" sibTransId="{F213ECED-1C43-48B8-A377-3EC9FABA327C}"/>
    <dgm:cxn modelId="{0F45943D-FB13-4532-BC14-F8BBE0EDF639}" srcId="{227DD002-F99B-4E3D-901E-029546A98D33}" destId="{A7100A2B-05AB-4959-A44C-5EE290E02A67}" srcOrd="0" destOrd="0" parTransId="{916EEC0D-1DA1-4356-83AB-BB74CA242D94}" sibTransId="{CD386A55-8E00-4C46-9A0F-63D0C54438A3}"/>
    <dgm:cxn modelId="{265E5142-0E67-44F0-A25F-E5D1803E7D32}" type="presOf" srcId="{45F2C775-8129-465A-8581-05303B31EE44}" destId="{99D75D8F-0C12-41E4-827D-71BE2F94CC55}" srcOrd="0" destOrd="0" presId="urn:microsoft.com/office/officeart/2005/8/layout/list1"/>
    <dgm:cxn modelId="{3176D568-D01D-41D9-96E9-AE8E3AB49819}" srcId="{227DD002-F99B-4E3D-901E-029546A98D33}" destId="{C9487D9F-193B-4EDB-911B-EDE4BEF34E82}" srcOrd="2" destOrd="0" parTransId="{4B175163-19F1-402B-992C-9F275EF6A5B8}" sibTransId="{7BFC03C4-CBFC-4875-8BE6-E4BA5403B28A}"/>
    <dgm:cxn modelId="{22F50479-46B4-427E-87F7-8D04F0DCB81F}" type="presOf" srcId="{5A778578-85D8-48FC-9C05-CB55F6914124}" destId="{5E64D7B6-A901-4EFB-8A8C-EBE6C95AA4FF}" srcOrd="0" destOrd="1" presId="urn:microsoft.com/office/officeart/2005/8/layout/list1"/>
    <dgm:cxn modelId="{FD921F79-36C1-4469-84D7-F73BBEA8BD12}" srcId="{C9487D9F-193B-4EDB-911B-EDE4BEF34E82}" destId="{13BE19BF-B4AB-4726-ACC7-E77D54A51A82}" srcOrd="0" destOrd="0" parTransId="{89C64ABF-E945-4E72-9FDB-455BDB2D65FB}" sibTransId="{6CF0D1E2-4D69-459A-8C5A-D7C5E57EF275}"/>
    <dgm:cxn modelId="{D54C9582-2169-4792-98C2-AF96E35B5E7D}" srcId="{45F2C775-8129-465A-8581-05303B31EE44}" destId="{5A778578-85D8-48FC-9C05-CB55F6914124}" srcOrd="1" destOrd="0" parTransId="{A906FDE4-CED8-40DD-851A-4FAE262ADE00}" sibTransId="{3A62947D-68DB-4A2B-8894-62BDEE97B1C1}"/>
    <dgm:cxn modelId="{D8E61E96-90D7-41C9-B0B9-D3023E20AD61}" type="presOf" srcId="{227DD002-F99B-4E3D-901E-029546A98D33}" destId="{22AECCB8-8469-4EFA-964E-6917A2F4F578}" srcOrd="0" destOrd="0" presId="urn:microsoft.com/office/officeart/2005/8/layout/list1"/>
    <dgm:cxn modelId="{ED10439E-3A83-4ACC-9B07-2DB3E92D57A4}" type="presOf" srcId="{C9487D9F-193B-4EDB-911B-EDE4BEF34E82}" destId="{E6DF5DB7-101D-4C82-B62D-77D8B60D3792}" srcOrd="0" destOrd="0" presId="urn:microsoft.com/office/officeart/2005/8/layout/list1"/>
    <dgm:cxn modelId="{5F7967B2-CBD5-4897-AFD9-68766A3153B3}" type="presOf" srcId="{45F2C775-8129-465A-8581-05303B31EE44}" destId="{39D570A0-9390-43F9-B8A7-BDD60002CC52}" srcOrd="1" destOrd="0" presId="urn:microsoft.com/office/officeart/2005/8/layout/list1"/>
    <dgm:cxn modelId="{6121B2B9-AFD9-464F-A0FC-52AA16A73E0C}" type="presOf" srcId="{A7100A2B-05AB-4959-A44C-5EE290E02A67}" destId="{4C797203-75E0-4296-A54E-04C318B59D0F}" srcOrd="1" destOrd="0" presId="urn:microsoft.com/office/officeart/2005/8/layout/list1"/>
    <dgm:cxn modelId="{A32800BB-B63A-4263-8106-DCF8F6AC0BB2}" srcId="{A7100A2B-05AB-4959-A44C-5EE290E02A67}" destId="{7BC7F6FE-B827-4693-B60D-06BB0137829C}" srcOrd="0" destOrd="0" parTransId="{A9A283FF-DBDD-4F95-A3C0-3288ADEB0BE1}" sibTransId="{DE5E687F-B413-4AC4-883A-E536DAB6FF39}"/>
    <dgm:cxn modelId="{43ED40BE-1920-45D7-865D-DEC3E0D10782}" type="presOf" srcId="{39C77A99-4DF1-43B6-80FE-5B371E6BF1B6}" destId="{5E64D7B6-A901-4EFB-8A8C-EBE6C95AA4FF}" srcOrd="0" destOrd="0" presId="urn:microsoft.com/office/officeart/2005/8/layout/list1"/>
    <dgm:cxn modelId="{B89075D4-EC51-499D-973C-C8ACE5173D85}" srcId="{227DD002-F99B-4E3D-901E-029546A98D33}" destId="{45F2C775-8129-465A-8581-05303B31EE44}" srcOrd="1" destOrd="0" parTransId="{110A67B6-BF8E-4885-81C6-392584F111E0}" sibTransId="{83034CBE-5F8A-4218-860F-28F8E5806172}"/>
    <dgm:cxn modelId="{79D291E4-1377-4305-A1EA-FAE64AC81893}" type="presOf" srcId="{C9487D9F-193B-4EDB-911B-EDE4BEF34E82}" destId="{78B2F469-3E77-4334-A33E-BE44D5AA499E}" srcOrd="1" destOrd="0" presId="urn:microsoft.com/office/officeart/2005/8/layout/list1"/>
    <dgm:cxn modelId="{A0A39BE4-A9A9-408C-91D8-86FA232A5A61}" type="presOf" srcId="{A7100A2B-05AB-4959-A44C-5EE290E02A67}" destId="{55CD35E2-C5F1-4BD3-9A3C-17345E44FBAC}" srcOrd="0" destOrd="0" presId="urn:microsoft.com/office/officeart/2005/8/layout/list1"/>
    <dgm:cxn modelId="{F1217B8E-CBDE-4D04-9DC5-C9A3D5046AD1}" type="presParOf" srcId="{22AECCB8-8469-4EFA-964E-6917A2F4F578}" destId="{2D017442-F91D-4A5A-ADCF-B222ADD0A2A5}" srcOrd="0" destOrd="0" presId="urn:microsoft.com/office/officeart/2005/8/layout/list1"/>
    <dgm:cxn modelId="{CF6126AF-FC23-4EA7-8A49-C135D79C525E}" type="presParOf" srcId="{2D017442-F91D-4A5A-ADCF-B222ADD0A2A5}" destId="{55CD35E2-C5F1-4BD3-9A3C-17345E44FBAC}" srcOrd="0" destOrd="0" presId="urn:microsoft.com/office/officeart/2005/8/layout/list1"/>
    <dgm:cxn modelId="{79757753-9A01-4B5C-8821-84079734F69C}" type="presParOf" srcId="{2D017442-F91D-4A5A-ADCF-B222ADD0A2A5}" destId="{4C797203-75E0-4296-A54E-04C318B59D0F}" srcOrd="1" destOrd="0" presId="urn:microsoft.com/office/officeart/2005/8/layout/list1"/>
    <dgm:cxn modelId="{D7B5989B-0614-4636-A531-0B6151D6E865}" type="presParOf" srcId="{22AECCB8-8469-4EFA-964E-6917A2F4F578}" destId="{06078453-5BED-4CC9-A9CB-5F41BF041A14}" srcOrd="1" destOrd="0" presId="urn:microsoft.com/office/officeart/2005/8/layout/list1"/>
    <dgm:cxn modelId="{BD94AA35-0DA2-4775-8E8F-7FFE50B55760}" type="presParOf" srcId="{22AECCB8-8469-4EFA-964E-6917A2F4F578}" destId="{B1EC3BF3-8412-4EFA-8476-1C407D08EDC2}" srcOrd="2" destOrd="0" presId="urn:microsoft.com/office/officeart/2005/8/layout/list1"/>
    <dgm:cxn modelId="{C89A8832-9576-44F6-A1B0-220E46177A57}" type="presParOf" srcId="{22AECCB8-8469-4EFA-964E-6917A2F4F578}" destId="{64E9B8F5-B4C5-406A-9DF8-F5F066D59303}" srcOrd="3" destOrd="0" presId="urn:microsoft.com/office/officeart/2005/8/layout/list1"/>
    <dgm:cxn modelId="{0B5706A7-3CB3-40B7-8C6C-1CD1EDA7AA12}" type="presParOf" srcId="{22AECCB8-8469-4EFA-964E-6917A2F4F578}" destId="{2D838F28-2C75-4E0C-90A4-D46E4A280DF0}" srcOrd="4" destOrd="0" presId="urn:microsoft.com/office/officeart/2005/8/layout/list1"/>
    <dgm:cxn modelId="{17F1CC47-AFE6-4960-A312-8F581546D92A}" type="presParOf" srcId="{2D838F28-2C75-4E0C-90A4-D46E4A280DF0}" destId="{99D75D8F-0C12-41E4-827D-71BE2F94CC55}" srcOrd="0" destOrd="0" presId="urn:microsoft.com/office/officeart/2005/8/layout/list1"/>
    <dgm:cxn modelId="{9786096D-495A-48A2-A457-38A485F5F240}" type="presParOf" srcId="{2D838F28-2C75-4E0C-90A4-D46E4A280DF0}" destId="{39D570A0-9390-43F9-B8A7-BDD60002CC52}" srcOrd="1" destOrd="0" presId="urn:microsoft.com/office/officeart/2005/8/layout/list1"/>
    <dgm:cxn modelId="{5C7F1ECB-7DD6-4C71-A5B4-C3BA48534EC4}" type="presParOf" srcId="{22AECCB8-8469-4EFA-964E-6917A2F4F578}" destId="{7AD06660-3F2E-4E81-A9D0-2EC49C37A9BE}" srcOrd="5" destOrd="0" presId="urn:microsoft.com/office/officeart/2005/8/layout/list1"/>
    <dgm:cxn modelId="{F6CA1DF6-2BCE-4FC3-A024-0221C30F11E9}" type="presParOf" srcId="{22AECCB8-8469-4EFA-964E-6917A2F4F578}" destId="{5E64D7B6-A901-4EFB-8A8C-EBE6C95AA4FF}" srcOrd="6" destOrd="0" presId="urn:microsoft.com/office/officeart/2005/8/layout/list1"/>
    <dgm:cxn modelId="{10AF8B27-7A36-4B87-9A64-8AB461443C95}" type="presParOf" srcId="{22AECCB8-8469-4EFA-964E-6917A2F4F578}" destId="{9AFE43F4-DDDC-4388-B2E6-2710D1D326F7}" srcOrd="7" destOrd="0" presId="urn:microsoft.com/office/officeart/2005/8/layout/list1"/>
    <dgm:cxn modelId="{70D0A61D-D558-4F5E-BBC7-A8ADE6B60420}" type="presParOf" srcId="{22AECCB8-8469-4EFA-964E-6917A2F4F578}" destId="{22D39C54-EBDB-4B7D-BEA2-FD1263A270F2}" srcOrd="8" destOrd="0" presId="urn:microsoft.com/office/officeart/2005/8/layout/list1"/>
    <dgm:cxn modelId="{8CB5AF39-2106-476C-92D7-D567C808F9B1}" type="presParOf" srcId="{22D39C54-EBDB-4B7D-BEA2-FD1263A270F2}" destId="{E6DF5DB7-101D-4C82-B62D-77D8B60D3792}" srcOrd="0" destOrd="0" presId="urn:microsoft.com/office/officeart/2005/8/layout/list1"/>
    <dgm:cxn modelId="{2A2208B4-2813-4971-8A7B-4BCAEF8D8345}" type="presParOf" srcId="{22D39C54-EBDB-4B7D-BEA2-FD1263A270F2}" destId="{78B2F469-3E77-4334-A33E-BE44D5AA499E}" srcOrd="1" destOrd="0" presId="urn:microsoft.com/office/officeart/2005/8/layout/list1"/>
    <dgm:cxn modelId="{A8CAECF6-0427-4BF8-9CAD-F48B2E663BC1}" type="presParOf" srcId="{22AECCB8-8469-4EFA-964E-6917A2F4F578}" destId="{27420E5A-60F6-4F84-9CD4-94E6D3C9DEE9}" srcOrd="9" destOrd="0" presId="urn:microsoft.com/office/officeart/2005/8/layout/list1"/>
    <dgm:cxn modelId="{A77EBDC3-6B39-457E-86A4-A7B7B2A5F39D}" type="presParOf" srcId="{22AECCB8-8469-4EFA-964E-6917A2F4F578}" destId="{BE537F34-4D6E-436C-AD19-275057D22F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C3BF3-8412-4EFA-8476-1C407D08EDC2}">
      <dsp:nvSpPr>
        <dsp:cNvPr id="0" name=""/>
        <dsp:cNvSpPr/>
      </dsp:nvSpPr>
      <dsp:spPr>
        <a:xfrm>
          <a:off x="0" y="601155"/>
          <a:ext cx="408059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00" tIns="333248" rIns="3167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Opens  18</a:t>
          </a:r>
          <a:r>
            <a:rPr lang="en-US" sz="1600" kern="1200" baseline="30000" dirty="0">
              <a:latin typeface="Aptos" panose="020B0004020202020204" pitchFamily="34" charset="0"/>
              <a:ea typeface="Calibri"/>
              <a:cs typeface="Calibri"/>
            </a:rPr>
            <a:t>th</a:t>
          </a: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 November – closes 12</a:t>
          </a:r>
          <a:r>
            <a:rPr lang="en-US" sz="1600" kern="1200" baseline="30000" dirty="0">
              <a:latin typeface="Aptos" panose="020B0004020202020204" pitchFamily="34" charset="0"/>
              <a:ea typeface="Calibri"/>
              <a:cs typeface="Calibri"/>
            </a:rPr>
            <a:t>th</a:t>
          </a: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 </a:t>
          </a:r>
          <a:r>
            <a:rPr lang="en-US" sz="1600" kern="1200" baseline="30000" dirty="0">
              <a:latin typeface="Aptos" panose="020B0004020202020204" pitchFamily="34" charset="0"/>
              <a:ea typeface="Calibri"/>
              <a:cs typeface="Calibri"/>
            </a:rPr>
            <a:t> </a:t>
          </a: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December 2025 </a:t>
          </a:r>
        </a:p>
      </dsp:txBody>
      <dsp:txXfrm>
        <a:off x="0" y="601155"/>
        <a:ext cx="4080599" cy="957600"/>
      </dsp:txXfrm>
    </dsp:sp>
    <dsp:sp modelId="{4C797203-75E0-4296-A54E-04C318B59D0F}">
      <dsp:nvSpPr>
        <dsp:cNvPr id="0" name=""/>
        <dsp:cNvSpPr/>
      </dsp:nvSpPr>
      <dsp:spPr>
        <a:xfrm>
          <a:off x="204029" y="178480"/>
          <a:ext cx="2856419" cy="658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66" tIns="0" rIns="107966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ptos" panose="020B0004020202020204" pitchFamily="34" charset="0"/>
            </a:rPr>
            <a:t>N</a:t>
          </a:r>
          <a:r>
            <a:rPr lang="en-US" sz="1800" b="1" kern="1200" dirty="0">
              <a:latin typeface="Aptos" panose="020B0004020202020204" pitchFamily="34" charset="0"/>
              <a:ea typeface="Calibri"/>
              <a:cs typeface="Calibri"/>
            </a:rPr>
            <a:t>omination Window Timeline:</a:t>
          </a:r>
          <a:endParaRPr lang="en-US" sz="1800" kern="1200" dirty="0">
            <a:latin typeface="Aptos" panose="020B0004020202020204" pitchFamily="34" charset="0"/>
            <a:ea typeface="Calibri"/>
            <a:cs typeface="Calibri"/>
          </a:endParaRPr>
        </a:p>
      </dsp:txBody>
      <dsp:txXfrm>
        <a:off x="236191" y="210642"/>
        <a:ext cx="2792095" cy="594510"/>
      </dsp:txXfrm>
    </dsp:sp>
    <dsp:sp modelId="{5E64D7B6-A901-4EFB-8A8C-EBE6C95AA4FF}">
      <dsp:nvSpPr>
        <dsp:cNvPr id="0" name=""/>
        <dsp:cNvSpPr/>
      </dsp:nvSpPr>
      <dsp:spPr>
        <a:xfrm>
          <a:off x="0" y="1975855"/>
          <a:ext cx="4080599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00" tIns="333248" rIns="3167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Read the </a:t>
          </a:r>
          <a:r>
            <a:rPr lang="en-US" sz="1600" u="sng" kern="1200" dirty="0"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1"/>
            </a:rPr>
            <a:t>Terms and Condition</a:t>
          </a: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 Document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Proceed to Nominate on </a:t>
          </a:r>
          <a:r>
            <a:rPr lang="en-US" sz="1600" u="sng" kern="1200" dirty="0"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2"/>
            </a:rPr>
            <a:t>online Form</a:t>
          </a: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 </a:t>
          </a:r>
        </a:p>
      </dsp:txBody>
      <dsp:txXfrm>
        <a:off x="0" y="1975855"/>
        <a:ext cx="4080599" cy="1234800"/>
      </dsp:txXfrm>
    </dsp:sp>
    <dsp:sp modelId="{39D570A0-9390-43F9-B8A7-BDD60002CC52}">
      <dsp:nvSpPr>
        <dsp:cNvPr id="0" name=""/>
        <dsp:cNvSpPr/>
      </dsp:nvSpPr>
      <dsp:spPr>
        <a:xfrm>
          <a:off x="204029" y="1645155"/>
          <a:ext cx="2856419" cy="56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66" tIns="0" rIns="10796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  <a:ea typeface="Calibri"/>
              <a:cs typeface="Calibri"/>
            </a:rPr>
            <a:t>Nominating a product </a:t>
          </a:r>
          <a:endParaRPr lang="en-US" sz="1600" kern="1200" dirty="0">
            <a:latin typeface="Aptos" panose="020B0004020202020204" pitchFamily="34" charset="0"/>
            <a:ea typeface="Calibri"/>
            <a:cs typeface="Calibri"/>
          </a:endParaRPr>
        </a:p>
      </dsp:txBody>
      <dsp:txXfrm>
        <a:off x="231701" y="1672827"/>
        <a:ext cx="2801075" cy="511515"/>
      </dsp:txXfrm>
    </dsp:sp>
    <dsp:sp modelId="{BE537F34-4D6E-436C-AD19-275057D22F94}">
      <dsp:nvSpPr>
        <dsp:cNvPr id="0" name=""/>
        <dsp:cNvSpPr/>
      </dsp:nvSpPr>
      <dsp:spPr>
        <a:xfrm>
          <a:off x="0" y="3533215"/>
          <a:ext cx="4080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00" tIns="333248" rIns="3167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  <a:ea typeface="Calibri"/>
              <a:cs typeface="Calibri"/>
            </a:rPr>
            <a:t>Who should I Contact with Questions?</a:t>
          </a:r>
          <a:r>
            <a:rPr lang="en-US" sz="1600" kern="1200" dirty="0">
              <a:latin typeface="Aptos" panose="020B0004020202020204" pitchFamily="34" charset="0"/>
            </a:rPr>
            <a:t> </a:t>
          </a:r>
          <a:r>
            <a:rPr lang="en-US" sz="1600" u="sng" kern="1200" dirty="0">
              <a:latin typeface="Aptos" panose="020B0004020202020204" pitchFamily="34" charset="0"/>
              <a:hlinkClick xmlns:r="http://schemas.openxmlformats.org/officeDocument/2006/relationships" r:id="rId3"/>
            </a:rPr>
            <a:t>globalleap@efficiencyforaccess.org</a:t>
          </a:r>
          <a:r>
            <a:rPr lang="en-US" sz="1600" u="sng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0" y="3533215"/>
        <a:ext cx="4080599" cy="1209600"/>
      </dsp:txXfrm>
    </dsp:sp>
    <dsp:sp modelId="{78B2F469-3E77-4334-A33E-BE44D5AA499E}">
      <dsp:nvSpPr>
        <dsp:cNvPr id="0" name=""/>
        <dsp:cNvSpPr/>
      </dsp:nvSpPr>
      <dsp:spPr>
        <a:xfrm>
          <a:off x="204029" y="3297055"/>
          <a:ext cx="285641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66" tIns="0" rIns="10796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  <a:ea typeface="Calibri"/>
              <a:cs typeface="Calibri"/>
            </a:rPr>
            <a:t>Contact Information</a:t>
          </a:r>
          <a:endParaRPr lang="en-US" sz="1600" kern="1200" dirty="0">
            <a:latin typeface="Aptos" panose="020B0004020202020204" pitchFamily="34" charset="0"/>
            <a:ea typeface="Calibri"/>
            <a:cs typeface="Calibri"/>
          </a:endParaRPr>
        </a:p>
      </dsp:txBody>
      <dsp:txXfrm>
        <a:off x="227086" y="3320112"/>
        <a:ext cx="281030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F5BF38-A767-F4EF-82B6-F37EE9498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1467B-6E01-4CAE-6D07-3D461DA72B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1478-0A70-5C46-9760-49EFB3D88F9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11C68-8D8B-08B6-1B51-A1AF56C0F9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22AEB-06B7-DF11-B0D1-8E2403922F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492D-642B-5241-859C-2E7B84384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443A-38D0-C947-8907-9AE6060BEBC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C123-0DD9-D34C-A610-6638607C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F1870-516E-23EE-BE1D-70242E74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75993-F0DC-E855-3AD7-2A444F47B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0985F-C844-AEFF-9524-753399BED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453CA-397B-E146-8B08-417D9B8A4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C123-0DD9-D34C-A610-6638607C7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11BD-D962-EB25-FB57-1246FA10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D8E92-0134-F584-1AF4-E002C2B31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4A0E4-1248-796C-7A86-A955E833B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E33D2-7F13-1CFC-9E27-91EB096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C123-0DD9-D34C-A610-6638607C7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57A7-64B7-3D91-8BA6-523C8AD86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6AC6A-D6CA-8BDD-80F3-53B93CD35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6C209-63C0-DDD0-6D12-68834A052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B7A5-3077-4956-48D1-D998C9C0A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C123-0DD9-D34C-A610-6638607C77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920F3F9A-85D8-FE56-A51B-1B2D2DB5E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854080"/>
            <a:ext cx="9144000" cy="4863533"/>
          </a:xfrm>
          <a:custGeom>
            <a:avLst/>
            <a:gdLst>
              <a:gd name="connsiteX0" fmla="*/ 0 w 9144000"/>
              <a:gd name="connsiteY0" fmla="*/ 0 h 4863533"/>
              <a:gd name="connsiteX1" fmla="*/ 9144000 w 9144000"/>
              <a:gd name="connsiteY1" fmla="*/ 0 h 4863533"/>
              <a:gd name="connsiteX2" fmla="*/ 9144000 w 9144000"/>
              <a:gd name="connsiteY2" fmla="*/ 3723178 h 4863533"/>
              <a:gd name="connsiteX3" fmla="*/ 8307512 w 9144000"/>
              <a:gd name="connsiteY3" fmla="*/ 3723178 h 4863533"/>
              <a:gd name="connsiteX4" fmla="*/ 7190308 w 9144000"/>
              <a:gd name="connsiteY4" fmla="*/ 4633726 h 4863533"/>
              <a:gd name="connsiteX5" fmla="*/ 7167141 w 9144000"/>
              <a:gd name="connsiteY5" fmla="*/ 4863533 h 4863533"/>
              <a:gd name="connsiteX6" fmla="*/ 7143975 w 9144000"/>
              <a:gd name="connsiteY6" fmla="*/ 4633728 h 4863533"/>
              <a:gd name="connsiteX7" fmla="*/ 6026770 w 9144000"/>
              <a:gd name="connsiteY7" fmla="*/ 3723180 h 4863533"/>
              <a:gd name="connsiteX8" fmla="*/ 0 w 9144000"/>
              <a:gd name="connsiteY8" fmla="*/ 3723180 h 48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863533">
                <a:moveTo>
                  <a:pt x="0" y="0"/>
                </a:moveTo>
                <a:lnTo>
                  <a:pt x="9144000" y="0"/>
                </a:lnTo>
                <a:lnTo>
                  <a:pt x="9144000" y="3723178"/>
                </a:lnTo>
                <a:lnTo>
                  <a:pt x="8307512" y="3723178"/>
                </a:lnTo>
                <a:cubicBezTo>
                  <a:pt x="7756428" y="3723178"/>
                  <a:pt x="7296643" y="4114077"/>
                  <a:pt x="7190308" y="4633726"/>
                </a:cubicBezTo>
                <a:lnTo>
                  <a:pt x="7167141" y="4863533"/>
                </a:lnTo>
                <a:lnTo>
                  <a:pt x="7143975" y="4633728"/>
                </a:lnTo>
                <a:cubicBezTo>
                  <a:pt x="7037639" y="4114079"/>
                  <a:pt x="6577855" y="3723180"/>
                  <a:pt x="6026770" y="3723180"/>
                </a:cubicBezTo>
                <a:lnTo>
                  <a:pt x="0" y="37231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Round Single Corner Rectangle 48">
            <a:extLst>
              <a:ext uri="{FF2B5EF4-FFF2-40B4-BE49-F238E27FC236}">
                <a16:creationId xmlns:a16="http://schemas.microsoft.com/office/drawing/2014/main" id="{E10E2644-70A6-38DF-276D-C0DA069C72CC}"/>
              </a:ext>
            </a:extLst>
          </p:cNvPr>
          <p:cNvSpPr/>
          <p:nvPr userDrawn="1"/>
        </p:nvSpPr>
        <p:spPr>
          <a:xfrm>
            <a:off x="2" y="4577253"/>
            <a:ext cx="7167139" cy="2280746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B037B5D-D86B-5442-401C-42CCCA6E06CC}"/>
              </a:ext>
            </a:extLst>
          </p:cNvPr>
          <p:cNvSpPr/>
          <p:nvPr userDrawn="1"/>
        </p:nvSpPr>
        <p:spPr>
          <a:xfrm flipH="1">
            <a:off x="7167139" y="4577240"/>
            <a:ext cx="2374424" cy="2280745"/>
          </a:xfrm>
          <a:custGeom>
            <a:avLst/>
            <a:gdLst>
              <a:gd name="connsiteX0" fmla="*/ 1234051 w 2374424"/>
              <a:gd name="connsiteY0" fmla="*/ 0 h 2280745"/>
              <a:gd name="connsiteX1" fmla="*/ 0 w 2374424"/>
              <a:gd name="connsiteY1" fmla="*/ 0 h 2280745"/>
              <a:gd name="connsiteX2" fmla="*/ 0 w 2374424"/>
              <a:gd name="connsiteY2" fmla="*/ 1 h 2280745"/>
              <a:gd name="connsiteX3" fmla="*/ 397564 w 2374424"/>
              <a:gd name="connsiteY3" fmla="*/ 1 h 2280745"/>
              <a:gd name="connsiteX4" fmla="*/ 397564 w 2374424"/>
              <a:gd name="connsiteY4" fmla="*/ 2280745 h 2280745"/>
              <a:gd name="connsiteX5" fmla="*/ 2374423 w 2374424"/>
              <a:gd name="connsiteY5" fmla="*/ 2280745 h 2280745"/>
              <a:gd name="connsiteX6" fmla="*/ 2374424 w 2374424"/>
              <a:gd name="connsiteY6" fmla="*/ 1140373 h 2280745"/>
              <a:gd name="connsiteX7" fmla="*/ 1234051 w 2374424"/>
              <a:gd name="connsiteY7" fmla="*/ 0 h 228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424" h="2280745">
                <a:moveTo>
                  <a:pt x="1234051" y="0"/>
                </a:moveTo>
                <a:lnTo>
                  <a:pt x="0" y="0"/>
                </a:lnTo>
                <a:lnTo>
                  <a:pt x="0" y="1"/>
                </a:lnTo>
                <a:lnTo>
                  <a:pt x="397564" y="1"/>
                </a:lnTo>
                <a:lnTo>
                  <a:pt x="397564" y="2280745"/>
                </a:lnTo>
                <a:lnTo>
                  <a:pt x="2374423" y="2280745"/>
                </a:lnTo>
                <a:cubicBezTo>
                  <a:pt x="2374423" y="1900621"/>
                  <a:pt x="2374424" y="1520497"/>
                  <a:pt x="2374424" y="1140373"/>
                </a:cubicBezTo>
                <a:cubicBezTo>
                  <a:pt x="2374424" y="510562"/>
                  <a:pt x="1863862" y="0"/>
                  <a:pt x="1234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86801" y="4917572"/>
            <a:ext cx="5873634" cy="93968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56" y="6311505"/>
            <a:ext cx="5873634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C63C-A2AC-E4DB-2CC8-E8BB431CC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448" y="236080"/>
            <a:ext cx="1659292" cy="373520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533894" y="5871439"/>
            <a:ext cx="1347349" cy="69832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8925AC-AD65-40DA-279C-1668E5CCF0C1}"/>
              </a:ext>
            </a:extLst>
          </p:cNvPr>
          <p:cNvCxnSpPr>
            <a:cxnSpLocks/>
          </p:cNvCxnSpPr>
          <p:nvPr userDrawn="1"/>
        </p:nvCxnSpPr>
        <p:spPr>
          <a:xfrm>
            <a:off x="586801" y="6101545"/>
            <a:ext cx="587363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tx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tx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"/>
            <a:ext cx="9144000" cy="4850295"/>
          </a:xfrm>
          <a:prstGeom prst="round1Rect">
            <a:avLst>
              <a:gd name="adj" fmla="val 5000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407FA3-3C8E-CD19-924A-CE615DF1CF6A}"/>
              </a:ext>
            </a:extLst>
          </p:cNvPr>
          <p:cNvSpPr/>
          <p:nvPr userDrawn="1"/>
        </p:nvSpPr>
        <p:spPr>
          <a:xfrm>
            <a:off x="0" y="4850296"/>
            <a:ext cx="9144000" cy="2007704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42BFB-1608-558F-B4D8-6F004035E2F4}"/>
              </a:ext>
            </a:extLst>
          </p:cNvPr>
          <p:cNvCxnSpPr>
            <a:cxnSpLocks/>
          </p:cNvCxnSpPr>
          <p:nvPr userDrawn="1"/>
        </p:nvCxnSpPr>
        <p:spPr>
          <a:xfrm>
            <a:off x="720002" y="6331617"/>
            <a:ext cx="770399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9">
            <a:extLst>
              <a:ext uri="{FF2B5EF4-FFF2-40B4-BE49-F238E27FC236}">
                <a16:creationId xmlns:a16="http://schemas.microsoft.com/office/drawing/2014/main" id="{B33332C7-D961-810E-5F23-08438962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5518414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B200B-2B19-5394-5C35-CFBA01BA8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5150" y="3098800"/>
            <a:ext cx="29337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403AB-0B0B-81BA-441D-9F48AE3465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5707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79D6648-709B-ACCF-344E-9F84B4B31E05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3FB9C-B083-A388-2C31-C1AC5C94A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9C3-641B-D052-1EAC-1DFF44EC3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855569-6144-BB0D-8148-8112A4337F9F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07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62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66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78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D001508-F145-2AB6-CBF0-78C9D682A020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9791D0F-69A0-DCA1-79CD-9EE8D0A59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E1820C-7210-F3C9-3691-6AE13923A0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3F2F01-E995-49CA-69F7-9C27082E49AD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90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85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71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Mi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79D6648-709B-ACCF-344E-9F84B4B31E05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DFE0D-469D-E6E3-D89B-F663F66D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DB5A6-8232-D146-27F2-95AA5C808D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4BA8E3-7CA7-129F-FA47-45106ACE4E7B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33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749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599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0201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89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9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28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accent1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accent1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accent1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87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07D92CDA-70A5-68D9-266C-AFE8EE78645D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02C1CF-8AD4-F3F8-4EAF-134F430E5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3C965-4654-A5E4-1FB1-B8505F1000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E6F0D5-6B2D-1C68-E59B-16665C521866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28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850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8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9947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4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58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7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accent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accent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accent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6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07D92CDA-70A5-68D9-266C-AFE8EE78645D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02C1CF-8AD4-F3F8-4EAF-134F430E5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3C965-4654-A5E4-1FB1-B8505F1000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E6F0D5-6B2D-1C68-E59B-16665C521866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2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008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71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150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1149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03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582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06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id Lime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4E872E0C-B836-364F-5EC8-B958F66DAAD1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BB6E83-5ACC-561A-53FF-F534C4A4FD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0DCF14-11D5-51E7-1A85-6EFBCAD15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A7755-6A07-FA4C-FF03-49952920BDE7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57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297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263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1437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26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72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547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tx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tx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66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Lim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4E872E0C-B836-364F-5EC8-B958F66DAAD1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BB6E83-5ACC-561A-53FF-F534C4A4FD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0DCF14-11D5-51E7-1A85-6EFBCAD15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A7755-6A07-FA4C-FF03-49952920BDE7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97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6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6625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011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13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2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46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056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687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79D6648-709B-ACCF-344E-9F84B4B31E05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2DCE9-89C1-AD3F-947E-D50131951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BC5F0-0B1D-61CB-6C69-698282D2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B365E4-6389-429C-8190-B7B685C0632F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0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085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064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1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1461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87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519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89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tx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tx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45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Mid Green">
    <p:bg>
      <p:bgPr>
        <a:solidFill>
          <a:srgbClr val="006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D001508-F145-2AB6-CBF0-78C9D682A020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9791D0F-69A0-DCA1-79CD-9EE8D0A59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rgbClr val="006959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E1820C-7210-F3C9-3691-6AE13923A0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00695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3F2F01-E995-49CA-69F7-9C27082E49AD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7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69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02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103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rgbClr val="006959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17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006959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006959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006959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694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1C029599-733E-6DE2-AD56-C6082F26943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39748" y="0"/>
            <a:ext cx="3804252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91A9D-D114-866F-796C-3E41823CC62B}"/>
              </a:ext>
            </a:extLst>
          </p:cNvPr>
          <p:cNvSpPr/>
          <p:nvPr userDrawn="1"/>
        </p:nvSpPr>
        <p:spPr>
          <a:xfrm>
            <a:off x="5339750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3C0A5BC-194B-81A6-BF27-BCB1DE0888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2264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870E73-13FF-2503-B47B-8E508781517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755616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8F3411-C947-3FB5-764A-68550013C1DD}"/>
              </a:ext>
            </a:extLst>
          </p:cNvPr>
          <p:cNvCxnSpPr>
            <a:cxnSpLocks/>
          </p:cNvCxnSpPr>
          <p:nvPr userDrawn="1"/>
        </p:nvCxnSpPr>
        <p:spPr>
          <a:xfrm>
            <a:off x="755613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19">
            <a:extLst>
              <a:ext uri="{FF2B5EF4-FFF2-40B4-BE49-F238E27FC236}">
                <a16:creationId xmlns:a16="http://schemas.microsoft.com/office/drawing/2014/main" id="{5BD919D1-C7CE-0CF7-F414-3A0BD203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02" y="922832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876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099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rgbClr val="006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65415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34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rgbClr val="006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tx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tx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91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D001508-F145-2AB6-CBF0-78C9D682A020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9791D0F-69A0-DCA1-79CD-9EE8D0A59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802" y="4502282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E1820C-7210-F3C9-3691-6AE13923A0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796825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3F2F01-E995-49CA-69F7-9C27082E49AD}"/>
              </a:ext>
            </a:extLst>
          </p:cNvPr>
          <p:cNvCxnSpPr>
            <a:cxnSpLocks/>
          </p:cNvCxnSpPr>
          <p:nvPr userDrawn="1"/>
        </p:nvCxnSpPr>
        <p:spPr>
          <a:xfrm>
            <a:off x="586799" y="5586865"/>
            <a:ext cx="733468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B1AF5-A7A1-5388-D372-A53DA1561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CE0F9-CAA4-4381-8D70-141C380F97BC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10A68523-4137-DE00-38CF-D66326CF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80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05206" y="1649898"/>
            <a:ext cx="3718795" cy="4470105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B968A9-F320-D9CF-30B7-9C19E4153CFA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9">
            <a:extLst>
              <a:ext uri="{FF2B5EF4-FFF2-40B4-BE49-F238E27FC236}">
                <a16:creationId xmlns:a16="http://schemas.microsoft.com/office/drawing/2014/main" id="{34571F6E-BCF2-CFCE-5A7E-B9B9B0C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928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702011"/>
            <a:ext cx="7704000" cy="2458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1" y="2257916"/>
            <a:ext cx="3718796" cy="3862087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0DCCB-94BA-91AB-68B5-44017E04EA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05206" y="2257911"/>
            <a:ext cx="3718795" cy="3862088"/>
          </a:xfrm>
        </p:spPr>
        <p:txBody>
          <a:bodyPr>
            <a:normAutofit/>
          </a:bodyPr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 sz="1400"/>
            </a:lvl2pPr>
            <a:lvl3pPr marL="683983">
              <a:buClr>
                <a:schemeClr val="accent2"/>
              </a:buClr>
              <a:defRPr sz="1200"/>
            </a:lvl3pPr>
            <a:lvl4pPr marL="899978">
              <a:buClr>
                <a:schemeClr val="accent2"/>
              </a:buClr>
              <a:defRPr sz="1100"/>
            </a:lvl4pPr>
          </a:lstStyle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403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2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04C0D-1991-F7C4-1A83-FC2A1C492FD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0002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47A45-3AB2-49CA-EF91-F0AE69C3265B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9">
            <a:extLst>
              <a:ext uri="{FF2B5EF4-FFF2-40B4-BE49-F238E27FC236}">
                <a16:creationId xmlns:a16="http://schemas.microsoft.com/office/drawing/2014/main" id="{0A1722B4-7117-AEAE-DAB8-21BB82D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3F8C6-184F-DBA3-30EA-E5747BBE70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0727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7A7A21-4835-0314-DDBE-B6414552F8B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60653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A0B92-9CF2-202E-4A8E-38987D5FDE47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60653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B672680-3668-7E64-343B-451FB0FCCC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1378" y="2025978"/>
            <a:ext cx="576326" cy="6664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392559-CCC2-45CF-AE3B-B32A91269D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52225" y="3131717"/>
            <a:ext cx="2095131" cy="59456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B36B5-D35B-94D1-F721-E92EB41A94D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152225" y="3837776"/>
            <a:ext cx="2095131" cy="2217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None/>
              <a:defRPr sz="1051" baseline="0"/>
            </a:lvl1pPr>
            <a:lvl2pPr marL="251994" indent="0">
              <a:lnSpc>
                <a:spcPct val="150000"/>
              </a:lnSpc>
              <a:buClr>
                <a:schemeClr val="accent2"/>
              </a:buClr>
              <a:buNone/>
              <a:defRPr sz="900"/>
            </a:lvl2pPr>
            <a:lvl3pPr marL="398241" indent="0">
              <a:lnSpc>
                <a:spcPct val="150000"/>
              </a:lnSpc>
              <a:buClr>
                <a:schemeClr val="accent2"/>
              </a:buClr>
              <a:buNone/>
              <a:defRPr sz="800"/>
            </a:lvl3pPr>
            <a:lvl4pPr marL="614235" indent="0">
              <a:lnSpc>
                <a:spcPct val="150000"/>
              </a:lnSpc>
              <a:buClr>
                <a:schemeClr val="accent2"/>
              </a:buClr>
              <a:buNone/>
              <a:defRPr sz="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E089606-EFEF-3E2D-1D26-8930B69BBB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2950" y="2025978"/>
            <a:ext cx="576326" cy="666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2224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1ECE7A-6FC4-7766-CE37-879DAE4E6F05}"/>
              </a:ext>
            </a:extLst>
          </p:cNvPr>
          <p:cNvSpPr/>
          <p:nvPr userDrawn="1"/>
        </p:nvSpPr>
        <p:spPr>
          <a:xfrm>
            <a:off x="2" y="6120000"/>
            <a:ext cx="3814763" cy="7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C62EE3-201F-6379-5093-B82A1B172D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814764" cy="6120000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6A91B0-D170-4215-E48E-A77D4261C4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516" y="6324280"/>
            <a:ext cx="3309730" cy="32944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i="1">
                <a:solidFill>
                  <a:schemeClr val="bg1"/>
                </a:solidFill>
              </a:defRPr>
            </a:lvl1pPr>
            <a:lvl2pPr marL="287993" indent="0">
              <a:buNone/>
              <a:defRPr sz="900" i="1">
                <a:solidFill>
                  <a:schemeClr val="bg1"/>
                </a:solidFill>
              </a:defRPr>
            </a:lvl2pPr>
            <a:lvl3pPr marL="503987" indent="0">
              <a:buNone/>
              <a:defRPr sz="800" i="1">
                <a:solidFill>
                  <a:schemeClr val="bg1"/>
                </a:solidFill>
              </a:defRPr>
            </a:lvl3pPr>
            <a:lvl4pPr marL="719982" indent="0">
              <a:buNone/>
              <a:defRPr sz="700" i="1">
                <a:solidFill>
                  <a:schemeClr val="bg1"/>
                </a:solidFill>
              </a:defRPr>
            </a:lvl4pPr>
            <a:lvl5pPr marL="1828754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65A-7298-2F22-6AF2-EDD68F5C959B}"/>
              </a:ext>
            </a:extLst>
          </p:cNvPr>
          <p:cNvSpPr txBox="1"/>
          <p:nvPr userDrawn="1"/>
        </p:nvSpPr>
        <p:spPr>
          <a:xfrm>
            <a:off x="-2077276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37243-649D-CDC1-518E-C0F0FB19401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740967" y="2027582"/>
            <a:ext cx="3623399" cy="4092418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9">
            <a:extLst>
              <a:ext uri="{FF2B5EF4-FFF2-40B4-BE49-F238E27FC236}">
                <a16:creationId xmlns:a16="http://schemas.microsoft.com/office/drawing/2014/main" id="{E67EE48C-B36E-0F3E-55D3-584EEFE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47DDBC-DB96-881B-0892-24E637BBFD99}"/>
              </a:ext>
            </a:extLst>
          </p:cNvPr>
          <p:cNvCxnSpPr>
            <a:cxnSpLocks/>
          </p:cNvCxnSpPr>
          <p:nvPr userDrawn="1"/>
        </p:nvCxnSpPr>
        <p:spPr>
          <a:xfrm>
            <a:off x="4740964" y="1838929"/>
            <a:ext cx="3623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F528E-A2AA-4D5B-E83B-933E736CC21A}"/>
              </a:ext>
            </a:extLst>
          </p:cNvPr>
          <p:cNvSpPr/>
          <p:nvPr userDrawn="1"/>
        </p:nvSpPr>
        <p:spPr>
          <a:xfrm>
            <a:off x="7335078" y="0"/>
            <a:ext cx="1808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5207" y="1649900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5207" y="4021431"/>
            <a:ext cx="3504517" cy="2098553"/>
          </a:xfrm>
          <a:prstGeom prst="round1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882E3E-7853-C15D-2CA0-2DA5882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1" y="1649896"/>
            <a:ext cx="3718796" cy="4470104"/>
          </a:xfrm>
        </p:spPr>
        <p:txBody>
          <a:bodyPr/>
          <a:lstStyle>
            <a:lvl1pPr marL="251994" indent="-251994">
              <a:buClr>
                <a:schemeClr val="accent2"/>
              </a:buClr>
              <a:defRPr sz="1800" baseline="0"/>
            </a:lvl1pPr>
            <a:lvl2pPr marL="467988" indent="-215995">
              <a:buClr>
                <a:schemeClr val="accent2"/>
              </a:buClr>
              <a:defRPr/>
            </a:lvl2pPr>
            <a:lvl3pPr marL="683983">
              <a:buClr>
                <a:schemeClr val="accent2"/>
              </a:buClr>
              <a:defRPr/>
            </a:lvl3pPr>
            <a:lvl4pPr marL="899978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93E48-0FB6-6B02-D567-D35F24130CED}"/>
              </a:ext>
            </a:extLst>
          </p:cNvPr>
          <p:cNvSpPr txBox="1"/>
          <p:nvPr userDrawn="1"/>
        </p:nvSpPr>
        <p:spPr>
          <a:xfrm>
            <a:off x="8528456" y="6457367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E62A6E-C4A1-FC60-0E0A-F01FCEA8C799}"/>
              </a:ext>
            </a:extLst>
          </p:cNvPr>
          <p:cNvCxnSpPr>
            <a:cxnSpLocks/>
          </p:cNvCxnSpPr>
          <p:nvPr userDrawn="1"/>
        </p:nvCxnSpPr>
        <p:spPr>
          <a:xfrm>
            <a:off x="720000" y="1134840"/>
            <a:ext cx="647593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9">
            <a:extLst>
              <a:ext uri="{FF2B5EF4-FFF2-40B4-BE49-F238E27FC236}">
                <a16:creationId xmlns:a16="http://schemas.microsoft.com/office/drawing/2014/main" id="{0CEC4F61-0F2E-D8C9-845B-9D97640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1117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820E45-B4DB-12B5-4BFA-119BD0222C1D}"/>
              </a:ext>
            </a:extLst>
          </p:cNvPr>
          <p:cNvCxnSpPr>
            <a:cxnSpLocks/>
          </p:cNvCxnSpPr>
          <p:nvPr userDrawn="1"/>
        </p:nvCxnSpPr>
        <p:spPr>
          <a:xfrm>
            <a:off x="720002" y="1134840"/>
            <a:ext cx="7703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9">
            <a:extLst>
              <a:ext uri="{FF2B5EF4-FFF2-40B4-BE49-F238E27FC236}">
                <a16:creationId xmlns:a16="http://schemas.microsoft.com/office/drawing/2014/main" id="{6899076D-4A88-C538-701A-FBE6DB94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8687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E444B-07CC-2EAE-596A-55F18CF9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77687" y="383060"/>
            <a:ext cx="3130827" cy="2726849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04D92224-6CD7-4FE2-6873-4412D3AFA4A8}"/>
              </a:ext>
            </a:extLst>
          </p:cNvPr>
          <p:cNvSpPr/>
          <p:nvPr userDrawn="1"/>
        </p:nvSpPr>
        <p:spPr>
          <a:xfrm rot="16200000">
            <a:off x="4527183" y="2241174"/>
            <a:ext cx="6857991" cy="2375647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0D3839-2416-D520-CEAE-4973921DC81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20003" y="1319315"/>
            <a:ext cx="3529270" cy="32619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000" b="1" baseline="0">
                <a:solidFill>
                  <a:schemeClr val="tx2"/>
                </a:solidFill>
              </a:defRPr>
            </a:lvl1pPr>
            <a:lvl2pPr marL="251994" indent="0">
              <a:lnSpc>
                <a:spcPct val="100000"/>
              </a:lnSpc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2pPr>
            <a:lvl3pPr marL="467988" indent="0">
              <a:lnSpc>
                <a:spcPct val="100000"/>
              </a:lnSpc>
              <a:buClr>
                <a:schemeClr val="accent1"/>
              </a:buClr>
              <a:buNone/>
              <a:defRPr sz="1800" b="1">
                <a:solidFill>
                  <a:schemeClr val="tx2"/>
                </a:solidFill>
              </a:defRPr>
            </a:lvl3pPr>
            <a:lvl4pPr marL="683983" indent="0">
              <a:lnSpc>
                <a:spcPct val="100000"/>
              </a:lnSpc>
              <a:buClr>
                <a:schemeClr val="accent1"/>
              </a:buClr>
              <a:buNone/>
              <a:defRPr sz="1600"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74D663-D3A5-2318-FB71-E7EA817AE2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4890655"/>
            <a:ext cx="3529270" cy="708933"/>
          </a:xfrm>
        </p:spPr>
        <p:txBody>
          <a:bodyPr tIns="46800">
            <a:normAutofit/>
          </a:bodyPr>
          <a:lstStyle>
            <a:lvl1pPr marL="0" indent="0" algn="l">
              <a:lnSpc>
                <a:spcPts val="900"/>
              </a:lnSpc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923ECB-25FD-78D2-424D-93037914E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378" y="1547094"/>
            <a:ext cx="3765948" cy="376379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6091FA-867D-95E7-08A5-42363A25AA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9365" y="5456272"/>
            <a:ext cx="1786706" cy="946609"/>
          </a:xfrm>
        </p:spPr>
        <p:txBody>
          <a:bodyPr tIns="468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D8FB56-E17F-3B52-BAC7-334519F9AA65}"/>
              </a:ext>
            </a:extLst>
          </p:cNvPr>
          <p:cNvCxnSpPr>
            <a:cxnSpLocks/>
          </p:cNvCxnSpPr>
          <p:nvPr userDrawn="1"/>
        </p:nvCxnSpPr>
        <p:spPr>
          <a:xfrm>
            <a:off x="720000" y="4729506"/>
            <a:ext cx="352927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69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79D6648-709B-ACCF-344E-9F84B4B31E05}"/>
              </a:ext>
            </a:extLst>
          </p:cNvPr>
          <p:cNvSpPr/>
          <p:nvPr userDrawn="1"/>
        </p:nvSpPr>
        <p:spPr>
          <a:xfrm>
            <a:off x="-1" y="3429000"/>
            <a:ext cx="9144000" cy="342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1A71DA-D9A0-4C9F-F4C3-D1773DE8F2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6557" y="5150781"/>
            <a:ext cx="7334687" cy="3029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35EA3-1808-384C-4DD1-E56D82F001F1}"/>
              </a:ext>
            </a:extLst>
          </p:cNvPr>
          <p:cNvCxnSpPr>
            <a:cxnSpLocks/>
          </p:cNvCxnSpPr>
          <p:nvPr userDrawn="1"/>
        </p:nvCxnSpPr>
        <p:spPr>
          <a:xfrm>
            <a:off x="586799" y="4904634"/>
            <a:ext cx="733468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A858C63-CE83-6C4B-06C3-7CD3CE7DF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557" y="3820050"/>
            <a:ext cx="7334687" cy="9396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6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/>
              <a:t>Recognising</a:t>
            </a:r>
            <a:r>
              <a:rPr lang="en-US" sz="1000"/>
              <a:t> Innovation in </a:t>
            </a:r>
            <a:r>
              <a:rPr lang="en-US" sz="1000" err="1"/>
              <a:t>eCooking</a:t>
            </a:r>
            <a:r>
              <a:rPr lang="en-US" sz="1000"/>
              <a:t> Solutions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5" r:id="rId2"/>
    <p:sldLayoutId id="2147483674" r:id="rId3"/>
    <p:sldLayoutId id="2147483676" r:id="rId4"/>
    <p:sldLayoutId id="2147483677" r:id="rId5"/>
    <p:sldLayoutId id="2147483716" r:id="rId6"/>
    <p:sldLayoutId id="2147483678" r:id="rId7"/>
    <p:sldLayoutId id="2147483714" r:id="rId8"/>
    <p:sldLayoutId id="2147483685" r:id="rId9"/>
    <p:sldLayoutId id="2147483688" r:id="rId10"/>
    <p:sldLayoutId id="2147483686" r:id="rId11"/>
    <p:sldLayoutId id="2147483693" r:id="rId12"/>
    <p:sldLayoutId id="2147483690" r:id="rId13"/>
    <p:sldLayoutId id="2147483715" r:id="rId14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22" r:id="rId10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44" r:id="rId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649896"/>
            <a:ext cx="7703999" cy="44701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First level 16pt</a:t>
            </a:r>
          </a:p>
          <a:p>
            <a:pPr lvl="1"/>
            <a:r>
              <a:rPr lang="en-US"/>
              <a:t>Second level 14pt</a:t>
            </a:r>
          </a:p>
          <a:p>
            <a:pPr lvl="2"/>
            <a:r>
              <a:rPr lang="en-US"/>
              <a:t>Third level 12pt</a:t>
            </a:r>
          </a:p>
          <a:p>
            <a:pPr lvl="3"/>
            <a:r>
              <a:rPr lang="en-US"/>
              <a:t>Fourth level 10pt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617436-47CB-CC0F-4CF9-DB62F2572CA4}"/>
              </a:ext>
            </a:extLst>
          </p:cNvPr>
          <p:cNvSpPr txBox="1">
            <a:spLocks/>
          </p:cNvSpPr>
          <p:nvPr userDrawn="1"/>
        </p:nvSpPr>
        <p:spPr>
          <a:xfrm>
            <a:off x="586800" y="6402877"/>
            <a:ext cx="5465520" cy="360000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2"/>
              </a:buClr>
              <a:buSzPct val="50000"/>
              <a:buFont typeface="Arial" panose="020B0604020202020204" pitchFamily="34" charset="0"/>
              <a:buNone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TITLE OF PRESENTATION LOREM IPSUM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EEC407-9430-299E-B64A-A9D4B61F81EC}"/>
              </a:ext>
            </a:extLst>
          </p:cNvPr>
          <p:cNvSpPr/>
          <p:nvPr userDrawn="1"/>
        </p:nvSpPr>
        <p:spPr>
          <a:xfrm>
            <a:off x="7335078" y="5049078"/>
            <a:ext cx="1808922" cy="1808922"/>
          </a:xfrm>
          <a:custGeom>
            <a:avLst/>
            <a:gdLst>
              <a:gd name="connsiteX0" fmla="*/ 1311714 w 1311965"/>
              <a:gd name="connsiteY0" fmla="*/ 0 h 1311965"/>
              <a:gd name="connsiteX1" fmla="*/ 1311965 w 1311965"/>
              <a:gd name="connsiteY1" fmla="*/ 0 h 1311965"/>
              <a:gd name="connsiteX2" fmla="*/ 1311965 w 1311965"/>
              <a:gd name="connsiteY2" fmla="*/ 1311965 h 1311965"/>
              <a:gd name="connsiteX3" fmla="*/ 0 w 1311965"/>
              <a:gd name="connsiteY3" fmla="*/ 1311965 h 1311965"/>
              <a:gd name="connsiteX4" fmla="*/ 0 w 1311965"/>
              <a:gd name="connsiteY4" fmla="*/ 1311714 h 1311965"/>
              <a:gd name="connsiteX5" fmla="*/ 129679 w 1311965"/>
              <a:gd name="connsiteY5" fmla="*/ 1305166 h 1311965"/>
              <a:gd name="connsiteX6" fmla="*/ 1305166 w 1311965"/>
              <a:gd name="connsiteY6" fmla="*/ 129679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965" h="1311965">
                <a:moveTo>
                  <a:pt x="1311714" y="0"/>
                </a:moveTo>
                <a:lnTo>
                  <a:pt x="1311965" y="0"/>
                </a:lnTo>
                <a:lnTo>
                  <a:pt x="1311965" y="1311965"/>
                </a:lnTo>
                <a:lnTo>
                  <a:pt x="0" y="1311965"/>
                </a:lnTo>
                <a:lnTo>
                  <a:pt x="0" y="1311714"/>
                </a:lnTo>
                <a:lnTo>
                  <a:pt x="129679" y="1305166"/>
                </a:lnTo>
                <a:cubicBezTo>
                  <a:pt x="749480" y="1242222"/>
                  <a:pt x="1242222" y="749480"/>
                  <a:pt x="1305166" y="129679"/>
                </a:cubicBezTo>
                <a:close/>
              </a:path>
            </a:pathLst>
          </a:custGeom>
          <a:solidFill>
            <a:srgbClr val="006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28456" y="6447428"/>
            <a:ext cx="374241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fld id="{F74E2B2C-6B04-428F-A729-DFC76BD662BB}" type="slidenum">
              <a:rPr lang="en-GB" sz="10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indent="0" algn="r" defTabSz="914377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1000" baseline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8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600" b="1" kern="1200" baseline="0">
          <a:solidFill>
            <a:srgbClr val="006959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736" indent="-285744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89731" indent="-285744" algn="l" defTabSz="914377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726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9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5283" userDrawn="1">
          <p15:clr>
            <a:srgbClr val="F26B43"/>
          </p15:clr>
        </p15:guide>
        <p15:guide id="5" orient="horz" pos="2162" userDrawn="1">
          <p15:clr>
            <a:srgbClr val="F26B43"/>
          </p15:clr>
        </p15:guide>
        <p15:guide id="6" orient="horz" pos="4131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1AA_758E8B3B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globalleap@efficiencyforaccess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9EA0139-72BC-436A-4AA9-E41CD59580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0127" b="-9817"/>
          <a:stretch/>
        </p:blipFill>
        <p:spPr>
          <a:xfrm>
            <a:off x="0" y="750342"/>
            <a:ext cx="9144000" cy="5470260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6BA264C-0BCC-3899-89CB-E4CE8C516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02" y="5152025"/>
            <a:ext cx="6830567" cy="1335519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Global LEAP Awards Competition for Induction Cooktops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A2C865-56B1-D20F-11F2-D40321389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963" y="5438685"/>
            <a:ext cx="1807535" cy="1048859"/>
          </a:xfrm>
        </p:spPr>
        <p:txBody>
          <a:bodyPr/>
          <a:lstStyle/>
          <a:p>
            <a:r>
              <a:rPr lang="en-US" dirty="0"/>
              <a:t>December 2025</a:t>
            </a:r>
          </a:p>
          <a:p>
            <a:endParaRPr lang="en-US" b="0" dirty="0">
              <a:cs typeface="Arial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5121E439-C7A7-705E-CA33-BEDFA4A3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6" y="25783"/>
            <a:ext cx="2941736" cy="724559"/>
          </a:xfrm>
          <a:prstGeom prst="rect">
            <a:avLst/>
          </a:prstGeom>
        </p:spPr>
      </p:pic>
      <p:pic>
        <p:nvPicPr>
          <p:cNvPr id="5" name="Picture 4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B4B009DC-6E59-7482-1435-7F90861C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663" y="-3198"/>
            <a:ext cx="770871" cy="753540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51E6CEE-A65D-0DC2-1A24-A90124673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9344" r="61013" b="24006"/>
          <a:stretch>
            <a:fillRect/>
          </a:stretch>
        </p:blipFill>
        <p:spPr bwMode="auto">
          <a:xfrm>
            <a:off x="5797885" y="98364"/>
            <a:ext cx="1473200" cy="544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01AFB9B-CEAD-4F73-1772-0CBF61734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18" y="139915"/>
            <a:ext cx="2121409" cy="444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87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72194-0FE1-DACA-C40E-D976637D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ECBD95-51AE-FF0B-3524-4D0C5D2F8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2532888" y="1212992"/>
            <a:ext cx="4261104" cy="51603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C711AF1-2158-F8EC-0387-C43ACAAA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618421"/>
            <a:ext cx="7703999" cy="594571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kern="1200" baseline="0" dirty="0"/>
              <a:t>Competition Timeline</a:t>
            </a:r>
          </a:p>
        </p:txBody>
      </p:sp>
    </p:spTree>
    <p:extLst>
      <p:ext uri="{BB962C8B-B14F-4D97-AF65-F5344CB8AC3E}">
        <p14:creationId xmlns:p14="http://schemas.microsoft.com/office/powerpoint/2010/main" val="359194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016F3C-05AA-BAF6-7E46-76A3C9FB1D6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1197" r="47196" b="-1"/>
          <a:stretch>
            <a:fillRect/>
          </a:stretch>
        </p:blipFill>
        <p:spPr>
          <a:xfrm>
            <a:off x="20" y="11"/>
            <a:ext cx="3814744" cy="6857991"/>
          </a:xfrm>
          <a:noFill/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16530764-0CB2-9AAF-F368-0D5D404E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5"/>
            <a:ext cx="3623400" cy="10104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Any Questions?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62214C78-B29C-F319-CE2E-74D0C5B94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68" y="2385162"/>
            <a:ext cx="2411095" cy="6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7BC05B8-22DE-43E2-54A3-5D11D90D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2385159"/>
            <a:ext cx="2319339" cy="64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41D4B57B-1BF6-98BA-73CC-39C0A72BF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391" y="3429001"/>
            <a:ext cx="2097143" cy="2049956"/>
          </a:xfrm>
          <a:prstGeom prst="round1Rect">
            <a:avLst>
              <a:gd name="adj" fmla="val 50000"/>
            </a:avLst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660CDE-70E9-727C-883D-EA0119D7C3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77" y="5759168"/>
            <a:ext cx="2533157" cy="7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1D48-B85F-3E8B-F496-A20153FB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F97889-33FE-5403-6A25-6327819606E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22239" r="36153" b="-1"/>
          <a:stretch>
            <a:fillRect/>
          </a:stretch>
        </p:blipFill>
        <p:spPr>
          <a:xfrm>
            <a:off x="20" y="10"/>
            <a:ext cx="3814744" cy="685799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BA1746-FF76-8573-091E-9FD91FD5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4" y="906654"/>
            <a:ext cx="3623400" cy="101042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kern="1200" baseline="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57E2C-3A61-5CF5-57EE-0E3542855908}"/>
              </a:ext>
            </a:extLst>
          </p:cNvPr>
          <p:cNvSpPr txBox="1"/>
          <p:nvPr/>
        </p:nvSpPr>
        <p:spPr>
          <a:xfrm>
            <a:off x="4395978" y="2251192"/>
            <a:ext cx="362340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Competition overview </a:t>
            </a:r>
            <a:endParaRPr lang="en-US" sz="2000" dirty="0">
              <a:solidFill>
                <a:srgbClr val="000205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Main competition components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Who and why participate?</a:t>
            </a:r>
            <a:endParaRPr lang="en-US" sz="2000" dirty="0">
              <a:solidFill>
                <a:srgbClr val="000205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Competition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Eligibility criteria (General and Technical)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Required documentation  </a:t>
            </a:r>
            <a:endParaRPr lang="en-US" sz="2000" dirty="0">
              <a:solidFill>
                <a:srgbClr val="000205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Nomination process</a:t>
            </a:r>
            <a:endParaRPr lang="en-US" sz="2000" dirty="0">
              <a:solidFill>
                <a:srgbClr val="000205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Evaluation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Timelines </a:t>
            </a:r>
            <a:endParaRPr lang="en-US" sz="2000" dirty="0">
              <a:solidFill>
                <a:srgbClr val="000205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205"/>
                </a:solidFill>
                <a:latin typeface="Calibri"/>
                <a:ea typeface="+mn-lt"/>
                <a:cs typeface="+mn-lt"/>
              </a:rPr>
              <a:t>Q&amp;A</a:t>
            </a:r>
            <a:endParaRPr lang="en-US" sz="2000" dirty="0">
              <a:solidFill>
                <a:srgbClr val="00020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63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5F787-D54D-CF8A-4901-030216A6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holding a digital thermometer&#10;&#10;AI-generated content may be incorrect.">
            <a:extLst>
              <a:ext uri="{FF2B5EF4-FFF2-40B4-BE49-F238E27FC236}">
                <a16:creationId xmlns:a16="http://schemas.microsoft.com/office/drawing/2014/main" id="{892ACCDB-7AD9-FC7F-8AD7-8D9B4115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32" r="23337"/>
          <a:stretch>
            <a:fillRect/>
          </a:stretch>
        </p:blipFill>
        <p:spPr>
          <a:xfrm>
            <a:off x="5198496" y="1362986"/>
            <a:ext cx="3508970" cy="4436974"/>
          </a:xfrm>
          <a:prstGeom prst="rect">
            <a:avLst/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FC1414-F438-C75C-669C-A81AB2C4BA8A}"/>
              </a:ext>
            </a:extLst>
          </p:cNvPr>
          <p:cNvSpPr txBox="1"/>
          <p:nvPr/>
        </p:nvSpPr>
        <p:spPr>
          <a:xfrm>
            <a:off x="348642" y="1289304"/>
            <a:ext cx="4397094" cy="4950276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50" dirty="0">
                <a:solidFill>
                  <a:srgbClr val="000205"/>
                </a:solidFill>
                <a:latin typeface="Aptos" panose="020B0004020202020204" pitchFamily="34" charset="0"/>
                <a:ea typeface="Calibri"/>
                <a:cs typeface="Calibri"/>
              </a:rPr>
              <a:t>The Global LEAP Awards is an international Competition that identifies and promotes world’s best , most energy – efficient appliances and equipment intended for use in energy constrained settings. </a:t>
            </a:r>
          </a:p>
          <a:p>
            <a:pPr marL="285750" indent="-285750">
              <a:buFont typeface="Arial"/>
              <a:buChar char="•"/>
            </a:pPr>
            <a:endParaRPr lang="en-US" sz="1750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750" dirty="0">
                <a:solidFill>
                  <a:srgbClr val="000205"/>
                </a:solidFill>
                <a:latin typeface="Aptos" panose="020B0004020202020204" pitchFamily="34" charset="0"/>
                <a:ea typeface="Calibri"/>
                <a:cs typeface="Calibri"/>
              </a:rPr>
              <a:t>The 2025 Global LEAP Awards is the 2</a:t>
            </a:r>
            <a:r>
              <a:rPr lang="en-US" sz="1750" baseline="30000" dirty="0">
                <a:solidFill>
                  <a:srgbClr val="000205"/>
                </a:solidFill>
                <a:latin typeface="Aptos" panose="020B0004020202020204" pitchFamily="34" charset="0"/>
                <a:ea typeface="Calibri"/>
                <a:cs typeface="Calibri"/>
              </a:rPr>
              <a:t>nd</a:t>
            </a:r>
            <a:r>
              <a:rPr lang="en-US" sz="1750" dirty="0">
                <a:solidFill>
                  <a:srgbClr val="000205"/>
                </a:solidFill>
                <a:latin typeface="Aptos" panose="020B0004020202020204" pitchFamily="34" charset="0"/>
                <a:ea typeface="Calibri"/>
                <a:cs typeface="Calibri"/>
              </a:rPr>
              <a:t>  round of the Induction Cooktops  Competition building  on the success of the inaugural 2024 Competition which tested products in Kenya and India.</a:t>
            </a:r>
          </a:p>
          <a:p>
            <a:endParaRPr lang="en-US" sz="1750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750" dirty="0">
                <a:solidFill>
                  <a:srgbClr val="000205"/>
                </a:solidFill>
                <a:latin typeface="Aptos" panose="020B0004020202020204" pitchFamily="34" charset="0"/>
                <a:ea typeface="Calibri"/>
                <a:cs typeface="Calibri"/>
              </a:rPr>
              <a:t>It aims to identify the best Induction cooktops currently available,  based on safety, performance, ease of use and value for money.</a:t>
            </a:r>
          </a:p>
          <a:p>
            <a:endParaRPr lang="en-US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8A8E5D-FC3B-671F-A6FC-E9AB2734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0"/>
            <a:ext cx="7703999" cy="594571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ptos" panose="020B0004020202020204" pitchFamily="34" charset="0"/>
              </a:rPr>
              <a:t>The 2025 Global LEAP Awards Competition for Induction Cooktops</a:t>
            </a:r>
          </a:p>
        </p:txBody>
      </p:sp>
    </p:spTree>
    <p:extLst>
      <p:ext uri="{BB962C8B-B14F-4D97-AF65-F5344CB8AC3E}">
        <p14:creationId xmlns:p14="http://schemas.microsoft.com/office/powerpoint/2010/main" val="79342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16" y="469577"/>
            <a:ext cx="7703999" cy="59457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Components of the Competition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24693-4599-833E-56C9-34F9A165EF26}"/>
              </a:ext>
            </a:extLst>
          </p:cNvPr>
          <p:cNvSpPr txBox="1"/>
          <p:nvPr/>
        </p:nvSpPr>
        <p:spPr>
          <a:xfrm>
            <a:off x="296888" y="1318689"/>
            <a:ext cx="475974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b="1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Rigorous laboratory testing </a:t>
            </a:r>
            <a:r>
              <a:rPr lang="en-US" sz="1600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the international and relevant national standards for Induction Cooktops, conducted by an ISO- accredited test laboratory. </a:t>
            </a:r>
            <a:endParaRPr lang="en-US"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/>
              <a:buChar char="•"/>
            </a:pPr>
            <a:endParaRPr lang="en-US" sz="1600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1600" b="1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world user testing </a:t>
            </a:r>
            <a:r>
              <a:rPr lang="en-US" sz="1600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households, to evaluate usability, in-situ performance and overall user experience in Ghana and Indonesia. Also conduct indoor air quality testing </a:t>
            </a:r>
          </a:p>
          <a:p>
            <a:pPr marL="214313" indent="-214313">
              <a:buFont typeface="Arial"/>
              <a:buChar char="•"/>
            </a:pPr>
            <a:endParaRPr lang="en-US" sz="1600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1600" b="1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Judging by panel of sector experts</a:t>
            </a:r>
            <a:r>
              <a:rPr lang="en-US" sz="1600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using robust, transparent evaluation criteria and input from market and technology experts </a:t>
            </a:r>
            <a:endParaRPr lang="en-US"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205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1600" b="1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$100,000 in cash prizes </a:t>
            </a:r>
            <a:r>
              <a:rPr lang="en-US" sz="1600" dirty="0">
                <a:solidFill>
                  <a:srgbClr val="000205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awarded to top performing products across categories and publication of Buyer’s Guide </a:t>
            </a:r>
          </a:p>
        </p:txBody>
      </p:sp>
      <p:pic>
        <p:nvPicPr>
          <p:cNvPr id="7" name="Picture 6" descr="A pot on a stove&#10;&#10;AI-generated content may be incorrect.">
            <a:extLst>
              <a:ext uri="{FF2B5EF4-FFF2-40B4-BE49-F238E27FC236}">
                <a16:creationId xmlns:a16="http://schemas.microsoft.com/office/drawing/2014/main" id="{E90B909B-8D26-DE02-C743-23D1341D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32" y="1446789"/>
            <a:ext cx="3601484" cy="41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76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33AB-497C-86FC-5EF4-C40D6C992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3718B-8B0B-8DB0-B71F-EDD60357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6" y="469577"/>
            <a:ext cx="7703999" cy="59457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Why participate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F911E-B03F-C909-20AD-C58A2BE1D2E2}"/>
              </a:ext>
            </a:extLst>
          </p:cNvPr>
          <p:cNvSpPr txBox="1"/>
          <p:nvPr/>
        </p:nvSpPr>
        <p:spPr>
          <a:xfrm>
            <a:off x="177902" y="1993392"/>
            <a:ext cx="4394098" cy="3393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ptos" panose="020B0004020202020204" pitchFamily="34" charset="0"/>
              </a:rPr>
              <a:t>Inclusion in the Global LEAP Induction Cooktops Buyer’s Guide and featured in </a:t>
            </a:r>
            <a:r>
              <a:rPr lang="en-US" sz="1650" dirty="0" err="1">
                <a:latin typeface="Aptos" panose="020B0004020202020204" pitchFamily="34" charset="0"/>
              </a:rPr>
              <a:t>VeraSol’s</a:t>
            </a:r>
            <a:r>
              <a:rPr lang="en-US" sz="1650" dirty="0">
                <a:latin typeface="Aptos" panose="020B0004020202020204" pitchFamily="34" charset="0"/>
              </a:rPr>
              <a:t> Product Database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ptos" panose="020B0004020202020204" pitchFamily="34" charset="0"/>
              </a:rPr>
              <a:t>Inclusion in Global LEAP- sponsored communications to promote Competition Winners and Finalists and raise consumer awareness about high –quality Induction Cooktops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ptos" panose="020B0004020202020204" pitchFamily="34" charset="0"/>
              </a:rPr>
              <a:t>Tap into MECS, </a:t>
            </a:r>
            <a:r>
              <a:rPr lang="en-US" sz="1650" dirty="0" err="1">
                <a:latin typeface="Aptos" panose="020B0004020202020204" pitchFamily="34" charset="0"/>
              </a:rPr>
              <a:t>EforA</a:t>
            </a:r>
            <a:r>
              <a:rPr lang="en-US" sz="1650" dirty="0">
                <a:latin typeface="Aptos" panose="020B0004020202020204" pitchFamily="34" charset="0"/>
              </a:rPr>
              <a:t>, and CLASP networks to access business development and partnership opportunities </a:t>
            </a:r>
            <a:endParaRPr lang="en-KE" sz="1650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8082E-7C5B-2F0D-CDA4-211CA61D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31" t="9580"/>
          <a:stretch/>
        </p:blipFill>
        <p:spPr>
          <a:xfrm>
            <a:off x="4572000" y="1738748"/>
            <a:ext cx="4069080" cy="3902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90623-8477-7576-7D70-20023BD55F7A}"/>
              </a:ext>
            </a:extLst>
          </p:cNvPr>
          <p:cNvSpPr txBox="1"/>
          <p:nvPr/>
        </p:nvSpPr>
        <p:spPr>
          <a:xfrm>
            <a:off x="177902" y="1341952"/>
            <a:ext cx="9121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ptos" panose="020B0004020202020204" pitchFamily="34" charset="0"/>
              </a:rPr>
              <a:t>Manufacturers</a:t>
            </a:r>
            <a:r>
              <a:rPr lang="en-GB" sz="1650" b="1" dirty="0">
                <a:solidFill>
                  <a:srgbClr val="000205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, suppliers, and distributors of Induction Cooktops are eligible to participate  </a:t>
            </a:r>
            <a:endParaRPr lang="en-KE" sz="165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7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F63-62E9-115C-46C5-384CFCB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618421"/>
            <a:ext cx="7703999" cy="594571"/>
          </a:xfrm>
        </p:spPr>
        <p:txBody>
          <a:bodyPr anchor="t">
            <a:normAutofit/>
          </a:bodyPr>
          <a:lstStyle/>
          <a:p>
            <a:r>
              <a:rPr lang="en-US" dirty="0"/>
              <a:t>Competition </a:t>
            </a:r>
            <a:r>
              <a:rPr lang="en-US" dirty="0">
                <a:latin typeface="Aptos" panose="020B0004020202020204" pitchFamily="34" charset="0"/>
              </a:rPr>
              <a:t>Process</a:t>
            </a:r>
            <a:endParaRPr lang="en-KE" dirty="0">
              <a:latin typeface="Aptos" panose="020B00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A748D4-F6A8-4128-1FCA-18602191D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7424" r="14600" b="7905"/>
          <a:stretch>
            <a:fillRect/>
          </a:stretch>
        </p:blipFill>
        <p:spPr bwMode="auto">
          <a:xfrm>
            <a:off x="1161288" y="1435608"/>
            <a:ext cx="6492240" cy="4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6358DD7-C66E-55D5-9BD2-A20DD1E6A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0872" y="1336881"/>
            <a:ext cx="3959352" cy="490700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51460" indent="-251460"/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Include at least a one (1) year manufacturer warranty and OR other after-sales support services</a:t>
            </a:r>
          </a:p>
          <a:p>
            <a:pPr marL="251460" indent="-251460"/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Be available for purchase from authorized suppliers or outlets in Ghana and Indonesia </a:t>
            </a: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OR </a:t>
            </a: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can be imported into these markets. </a:t>
            </a:r>
          </a:p>
          <a:p>
            <a:pPr marL="251460" indent="-251460"/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Be packaged and sold with safe operating instructions; and </a:t>
            </a:r>
          </a:p>
          <a:p>
            <a:pPr marL="251460" indent="-251460"/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Not knowingly be in violation of another’s intellectual property. </a:t>
            </a: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95420D-6AA1-B253-7B42-B2FC94739DEE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93776" y="1336881"/>
            <a:ext cx="4078224" cy="4801410"/>
          </a:xfr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t">
            <a:normAutofit/>
          </a:bodyPr>
          <a:lstStyle/>
          <a:p>
            <a:pPr marL="251460" indent="-251460">
              <a:lnSpc>
                <a:spcPct val="90000"/>
              </a:lnSpc>
            </a:pP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Commercially available </a:t>
            </a: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portable </a:t>
            </a: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induction cooktop. </a:t>
            </a:r>
            <a:endParaRPr lang="en-US" sz="16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251460" indent="-251460">
              <a:lnSpc>
                <a:spcPct val="90000"/>
              </a:lnSpc>
            </a:pP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AC, DC or Hybrid powered </a:t>
            </a:r>
          </a:p>
          <a:p>
            <a:pPr marL="251460" indent="-251460">
              <a:lnSpc>
                <a:spcPct val="90000"/>
              </a:lnSpc>
            </a:pPr>
            <a:r>
              <a:rPr lang="en-US" sz="1600" dirty="0">
                <a:latin typeface="Aptos" panose="020B0004020202020204" pitchFamily="34" charset="0"/>
                <a:ea typeface="Calibri"/>
                <a:cs typeface="Calibri"/>
              </a:rPr>
              <a:t>Compliance with </a:t>
            </a: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 IEC </a:t>
            </a: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60335-2-36:2021 </a:t>
            </a:r>
            <a:endParaRPr lang="en-US" sz="1600" b="1" dirty="0">
              <a:latin typeface="Aptos" panose="020B0004020202020204" pitchFamily="34" charset="0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ptos" panose="020B0004020202020204" pitchFamily="34" charset="0"/>
                <a:ea typeface="Calibri"/>
                <a:cs typeface="Calibri"/>
              </a:rPr>
              <a:t>NB: For importation into the Competition markets, compliance with national standards is required</a:t>
            </a:r>
            <a:r>
              <a:rPr lang="en-US" sz="1200" dirty="0">
                <a:latin typeface="Aptos" panose="020B0004020202020204" pitchFamily="34" charset="0"/>
                <a:ea typeface="Calibri"/>
                <a:cs typeface="Calibri"/>
              </a:rPr>
              <a:t>. </a:t>
            </a:r>
            <a:endParaRPr lang="en-KE" sz="12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683895" lvl="2" indent="-285115">
              <a:lnSpc>
                <a:spcPct val="90000"/>
              </a:lnSpc>
            </a:pP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Indonesian Standard SNI IEC 60335-2-6:2010 </a:t>
            </a:r>
            <a:endParaRPr lang="en-KE" sz="16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683895" lvl="2" indent="-285115">
              <a:lnSpc>
                <a:spcPct val="90000"/>
              </a:lnSpc>
            </a:pP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Ghanian Standard</a:t>
            </a: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 - </a:t>
            </a:r>
            <a:r>
              <a:rPr lang="en-KE" sz="1600" b="1" dirty="0">
                <a:latin typeface="Aptos" panose="020B0004020202020204" pitchFamily="34" charset="0"/>
                <a:ea typeface="Calibri"/>
                <a:cs typeface="Calibri"/>
              </a:rPr>
              <a:t>GS IEC 60335-1:2010 </a:t>
            </a:r>
            <a:r>
              <a:rPr lang="en-KE" sz="1600" dirty="0">
                <a:latin typeface="Aptos" panose="020B0004020202020204" pitchFamily="34" charset="0"/>
                <a:ea typeface="Calibri"/>
                <a:cs typeface="Calibri"/>
              </a:rPr>
              <a:t>for Safety of Household and Similar Electrical Cooking </a:t>
            </a:r>
            <a:r>
              <a:rPr lang="en-KE" sz="1700" dirty="0">
                <a:latin typeface="Aptos" panose="020B0004020202020204" pitchFamily="34" charset="0"/>
                <a:ea typeface="Calibri"/>
                <a:cs typeface="Calibri"/>
              </a:rPr>
              <a:t>Appliances</a:t>
            </a:r>
            <a:r>
              <a:rPr lang="en-KE" sz="1700" dirty="0">
                <a:latin typeface="Aptos" panose="020B0004020202020204" pitchFamily="34" charset="0"/>
              </a:rPr>
              <a:t>. </a:t>
            </a:r>
            <a:endParaRPr lang="en-KE" sz="1700" dirty="0">
              <a:latin typeface="Aptos" panose="020B0004020202020204" pitchFamily="34" charset="0"/>
              <a:cs typeface="Arial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C899DE-C1E5-C9A6-BFEB-F715ECD1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618421"/>
            <a:ext cx="7703999" cy="59457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Eligibility Criteria (General and Technical)</a:t>
            </a:r>
            <a:endParaRPr lang="en-K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8B4C0-D411-1BFA-2A68-C2A5AB6BE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92704-3F90-01FA-5DDD-9282EFABF9E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056632" y="1773937"/>
            <a:ext cx="3941064" cy="4465642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51460" lvl="0" indent="-251460"/>
            <a:r>
              <a:rPr lang="en-US" dirty="0">
                <a:latin typeface="Calibri"/>
                <a:ea typeface="Calibri"/>
                <a:cs typeface="Calibri"/>
              </a:rPr>
              <a:t>Nomination is free.</a:t>
            </a:r>
          </a:p>
          <a:p>
            <a:pPr marL="251460" lvl="0" indent="-251460"/>
            <a:r>
              <a:rPr lang="en-US" dirty="0">
                <a:latin typeface="Calibri"/>
                <a:ea typeface="Calibri"/>
                <a:cs typeface="Calibri"/>
              </a:rPr>
              <a:t>If  products do not meet safety requirements for Ghana or Indonesia, nominators must provide 2 test samples for initial lab testing.</a:t>
            </a:r>
            <a:endParaRPr lang="en-KE" dirty="0">
              <a:latin typeface="Calibri"/>
              <a:ea typeface="Calibri"/>
              <a:cs typeface="Calibri"/>
            </a:endParaRPr>
          </a:p>
          <a:p>
            <a:pPr marL="251460" lvl="0" indent="-251460"/>
            <a:r>
              <a:rPr lang="en-US" dirty="0">
                <a:latin typeface="Calibri"/>
                <a:ea typeface="Calibri"/>
                <a:cs typeface="Calibri"/>
              </a:rPr>
              <a:t>The Nominator will bear the cost of the safety testing.</a:t>
            </a:r>
            <a:endParaRPr lang="en-KE" dirty="0">
              <a:latin typeface="Calibri"/>
              <a:ea typeface="Calibri"/>
              <a:cs typeface="Calibri"/>
            </a:endParaRPr>
          </a:p>
          <a:p>
            <a:pPr marL="251460" lvl="0" indent="-251460"/>
            <a:r>
              <a:rPr lang="en-US" dirty="0">
                <a:latin typeface="Calibri"/>
                <a:ea typeface="Calibri"/>
                <a:cs typeface="Calibri"/>
              </a:rPr>
              <a:t>Nominators who need their products tested must contact the Administrator at: </a:t>
            </a:r>
            <a:r>
              <a:rPr lang="en-US" dirty="0">
                <a:latin typeface="Calibri"/>
                <a:ea typeface="Calibri"/>
                <a:cs typeface="Calibri"/>
                <a:hlinkClick r:id="rId2"/>
              </a:rPr>
              <a:t>globalleap@efficiencyforaccess.org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KE" dirty="0">
              <a:latin typeface="Calibri"/>
              <a:ea typeface="Calibri"/>
              <a:cs typeface="Calibri"/>
            </a:endParaRPr>
          </a:p>
          <a:p>
            <a:endParaRPr lang="en-K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09C7E8-10E9-2F57-42AB-A82044CB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618421"/>
            <a:ext cx="7703999" cy="594571"/>
          </a:xfrm>
        </p:spPr>
        <p:txBody>
          <a:bodyPr anchor="t">
            <a:normAutofit/>
          </a:bodyPr>
          <a:lstStyle/>
          <a:p>
            <a:r>
              <a:rPr lang="en-US" dirty="0"/>
              <a:t>Nomination process</a:t>
            </a:r>
            <a:endParaRPr lang="en-KE" dirty="0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5DDF6E80-1FF9-673A-32AF-2507347BE7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4264690"/>
              </p:ext>
            </p:extLst>
          </p:nvPr>
        </p:nvGraphicFramePr>
        <p:xfrm>
          <a:off x="720001" y="1209747"/>
          <a:ext cx="4080599" cy="492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171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6D50-1268-086D-821F-0EE8C6E2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1EC75-7F26-6BB7-D36D-52AB5CC7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2" y="334957"/>
            <a:ext cx="7703999" cy="594571"/>
          </a:xfrm>
        </p:spPr>
        <p:txBody>
          <a:bodyPr/>
          <a:lstStyle/>
          <a:p>
            <a:r>
              <a:rPr lang="en-US" dirty="0"/>
              <a:t>Evaluation process</a:t>
            </a:r>
            <a:endParaRPr lang="en-K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DAD13C-168B-09E8-3D35-37DAA1151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41896"/>
              </p:ext>
            </p:extLst>
          </p:nvPr>
        </p:nvGraphicFramePr>
        <p:xfrm>
          <a:off x="376112" y="1105439"/>
          <a:ext cx="8391781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724">
                  <a:extLst>
                    <a:ext uri="{9D8B030D-6E8A-4147-A177-3AD203B41FA5}">
                      <a16:colId xmlns:a16="http://schemas.microsoft.com/office/drawing/2014/main" val="3630854088"/>
                    </a:ext>
                  </a:extLst>
                </a:gridCol>
                <a:gridCol w="2097019">
                  <a:extLst>
                    <a:ext uri="{9D8B030D-6E8A-4147-A177-3AD203B41FA5}">
                      <a16:colId xmlns:a16="http://schemas.microsoft.com/office/drawing/2014/main" val="1180131055"/>
                    </a:ext>
                  </a:extLst>
                </a:gridCol>
                <a:gridCol w="2097019">
                  <a:extLst>
                    <a:ext uri="{9D8B030D-6E8A-4147-A177-3AD203B41FA5}">
                      <a16:colId xmlns:a16="http://schemas.microsoft.com/office/drawing/2014/main" val="1685731531"/>
                    </a:ext>
                  </a:extLst>
                </a:gridCol>
                <a:gridCol w="2097019">
                  <a:extLst>
                    <a:ext uri="{9D8B030D-6E8A-4147-A177-3AD203B41FA5}">
                      <a16:colId xmlns:a16="http://schemas.microsoft.com/office/drawing/2014/main" val="303523521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</a:rPr>
                        <a:t>Points of Evaluation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</a:rPr>
                        <a:t>Nomination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</a:rPr>
                        <a:t>Laboratory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</a:rPr>
                        <a:t>Determining Winners/ Finalist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41362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</a:rPr>
                        <a:t>Evaluation Factors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Eligibility and initial safety requirements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Safety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Quality &amp; Durability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Energy Performance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KE" sz="18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Calibri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Energy Performance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Service Delivery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Usability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Value for Money </a:t>
                      </a:r>
                      <a:endParaRPr lang="en-KE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14541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</a:rPr>
                        <a:t>Data 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Documents and information submitted during Nomination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Laboratory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Combined laboratory and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924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</a:rPr>
                        <a:t>People Responsible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Global LEAP Admin team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Identified Lab partner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/>
                        </a:rPr>
                        <a:t>Panel of expert judges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KE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3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777610"/>
      </p:ext>
    </p:extLst>
  </p:cSld>
  <p:clrMapOvr>
    <a:masterClrMapping/>
  </p:clrMapOvr>
</p:sld>
</file>

<file path=ppt/theme/theme1.xml><?xml version="1.0" encoding="utf-8"?>
<a:theme xmlns:a="http://schemas.openxmlformats.org/drawingml/2006/main" name="EforA - Dark Green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1534DAFE-F980-C841-96CF-B8755E66B97C}"/>
    </a:ext>
  </a:extLst>
</a:theme>
</file>

<file path=ppt/theme/theme10.xml><?xml version="1.0" encoding="utf-8"?>
<a:theme xmlns:a="http://schemas.openxmlformats.org/drawingml/2006/main" name="EforA - Sage Green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A85C2A64-FF41-684B-BC6E-E01E1DF9003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forA - Light Blue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DFF2B9A8-98A5-794C-844A-D3D974992952}"/>
    </a:ext>
  </a:extLst>
</a:theme>
</file>

<file path=ppt/theme/theme3.xml><?xml version="1.0" encoding="utf-8"?>
<a:theme xmlns:a="http://schemas.openxmlformats.org/drawingml/2006/main" name="EforA - Mid Blue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800AF7A5-00A9-6740-B74A-16CD720B6282}"/>
    </a:ext>
  </a:extLst>
</a:theme>
</file>

<file path=ppt/theme/theme4.xml><?xml version="1.0" encoding="utf-8"?>
<a:theme xmlns:a="http://schemas.openxmlformats.org/drawingml/2006/main" name="EforA - Dark Orange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43A9D0F9-3AF2-5F47-B306-29C39FA91F39}"/>
    </a:ext>
  </a:extLst>
</a:theme>
</file>

<file path=ppt/theme/theme5.xml><?xml version="1.0" encoding="utf-8"?>
<a:theme xmlns:a="http://schemas.openxmlformats.org/drawingml/2006/main" name="EforA - Light Orange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F4DBB03A-95C0-1B44-BB39-105222322C95}"/>
    </a:ext>
  </a:extLst>
</a:theme>
</file>

<file path=ppt/theme/theme6.xml><?xml version="1.0" encoding="utf-8"?>
<a:theme xmlns:a="http://schemas.openxmlformats.org/drawingml/2006/main" name="EforA - Mid Lime Green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7B028304-C7C9-214D-B935-7C5EFDADAF4F}"/>
    </a:ext>
  </a:extLst>
</a:theme>
</file>

<file path=ppt/theme/theme7.xml><?xml version="1.0" encoding="utf-8"?>
<a:theme xmlns:a="http://schemas.openxmlformats.org/drawingml/2006/main" name="EforA - Light Lime Green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1E11FC74-2E92-D14D-B207-6DBC340159A0}"/>
    </a:ext>
  </a:extLst>
</a:theme>
</file>

<file path=ppt/theme/theme8.xml><?xml version="1.0" encoding="utf-8"?>
<a:theme xmlns:a="http://schemas.openxmlformats.org/drawingml/2006/main" name="EforA - Near Black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D751F948-BAD5-C344-9299-55D536C75A94}"/>
    </a:ext>
  </a:extLst>
</a:theme>
</file>

<file path=ppt/theme/theme9.xml><?xml version="1.0" encoding="utf-8"?>
<a:theme xmlns:a="http://schemas.openxmlformats.org/drawingml/2006/main" name="EforA - Dark Green 1">
  <a:themeElements>
    <a:clrScheme name="CLASP EforA">
      <a:dk1>
        <a:srgbClr val="0E2320"/>
      </a:dk1>
      <a:lt1>
        <a:srgbClr val="FFFFFF"/>
      </a:lt1>
      <a:dk2>
        <a:srgbClr val="024945"/>
      </a:dk2>
      <a:lt2>
        <a:srgbClr val="BECECA"/>
      </a:lt2>
      <a:accent1>
        <a:srgbClr val="4896A3"/>
      </a:accent1>
      <a:accent2>
        <a:srgbClr val="CE5F28"/>
      </a:accent2>
      <a:accent3>
        <a:srgbClr val="C3EF56"/>
      </a:accent3>
      <a:accent4>
        <a:srgbClr val="F38B2C"/>
      </a:accent4>
      <a:accent5>
        <a:srgbClr val="93D6E5"/>
      </a:accent5>
      <a:accent6>
        <a:srgbClr val="93BF47"/>
      </a:accent6>
      <a:hlink>
        <a:srgbClr val="4896A3"/>
      </a:hlink>
      <a:folHlink>
        <a:srgbClr val="024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120EFD-0007-4240-89AA-E67EF566F841}" vid="{336C6F98-EE00-DD40-BD7D-49E42AE951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EforA PPT template Oct 2023 (1)</Template>
  <TotalTime>8874</TotalTime>
  <Words>584</Words>
  <Application>Microsoft Office PowerPoint</Application>
  <PresentationFormat>On-screen Show (4:3)</PresentationFormat>
  <Paragraphs>86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Aptos</vt:lpstr>
      <vt:lpstr>Arial</vt:lpstr>
      <vt:lpstr>Arial</vt:lpstr>
      <vt:lpstr>Calibri</vt:lpstr>
      <vt:lpstr>Wingdings</vt:lpstr>
      <vt:lpstr>EforA - Dark Green</vt:lpstr>
      <vt:lpstr>EforA - Light Blue</vt:lpstr>
      <vt:lpstr>EforA - Mid Blue</vt:lpstr>
      <vt:lpstr>EforA - Dark Orange</vt:lpstr>
      <vt:lpstr>EforA - Light Orange</vt:lpstr>
      <vt:lpstr>EforA - Mid Lime Green</vt:lpstr>
      <vt:lpstr>EforA - Light Lime Green</vt:lpstr>
      <vt:lpstr>EforA - Near Black</vt:lpstr>
      <vt:lpstr>EforA - Dark Green 1</vt:lpstr>
      <vt:lpstr>EforA - Sage Green</vt:lpstr>
      <vt:lpstr>2025 Global LEAP Awards Competition for Induction Cooktops</vt:lpstr>
      <vt:lpstr>Agenda</vt:lpstr>
      <vt:lpstr>The 2025 Global LEAP Awards Competition for Induction Cooktops</vt:lpstr>
      <vt:lpstr>Components of the Competition</vt:lpstr>
      <vt:lpstr>Why participate </vt:lpstr>
      <vt:lpstr>Competition Process</vt:lpstr>
      <vt:lpstr>Eligibility Criteria (General and Technical)</vt:lpstr>
      <vt:lpstr>Nomination process</vt:lpstr>
      <vt:lpstr>Evaluation process</vt:lpstr>
      <vt:lpstr>Competition Timeline</vt:lpstr>
      <vt:lpstr>Any Questions?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Shalom Mulinge</dc:creator>
  <cp:lastModifiedBy>Ruth Kimani</cp:lastModifiedBy>
  <cp:revision>237</cp:revision>
  <dcterms:created xsi:type="dcterms:W3CDTF">2025-05-26T12:49:51Z</dcterms:created>
  <dcterms:modified xsi:type="dcterms:W3CDTF">2025-12-01T09:03:19Z</dcterms:modified>
</cp:coreProperties>
</file>