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62"/>
  </p:normalViewPr>
  <p:slideViewPr>
    <p:cSldViewPr snapToGrid="0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625D6-3DA3-575B-381E-71F4F69CF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7A617-D4FB-FCC0-9738-C22D7BD13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C286E-A4D3-3A31-443E-DC39EC6E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E7BC-4219-F64A-B527-2454B69B0AA3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E0D0E-E651-BACD-C4A5-CF04D751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98965-B2F0-726D-1DEE-27A946AE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E73-4040-FE49-9BD3-E87A01D1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1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4D88A-3458-F64C-0FD1-46154C48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DA4BE-C83B-C450-4934-13D5ADF2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00035-B788-F33C-0590-ACA0DA3AE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E7BC-4219-F64A-B527-2454B69B0AA3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15005-A53A-2566-7629-964D45C57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25D39-6D17-C0E7-D4AD-E918C1CA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E73-4040-FE49-9BD3-E87A01D1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92F973-8303-F525-BAC5-70A1C6A76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14918-0B2E-44F4-025F-6FB884B33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D7489-D5FB-16B8-1183-B6964B84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E7BC-4219-F64A-B527-2454B69B0AA3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24819-F2B5-6CFA-366D-1AAACC76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9D38C-42BD-C7A7-26E6-B0FF2CC7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E73-4040-FE49-9BD3-E87A01D1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D2B6-ED31-51F0-133D-C45E83CB3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2ED4C-4B64-F5C7-7398-3B9965D19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B9443-1ACF-1116-C380-34F81A35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E7BC-4219-F64A-B527-2454B69B0AA3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F0FB4-197C-0E03-E72E-D147CA1B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82410-19D4-F0BF-44BD-540F3454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E73-4040-FE49-9BD3-E87A01D1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F579-0B7A-2843-C27D-F8A32012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0BF5A-C72B-00B1-0F13-F0F3E4839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D4D1A-38C9-D643-018B-3B56D0218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E7BC-4219-F64A-B527-2454B69B0AA3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D71D7-0F36-6EA0-FAF9-56C48C6D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AEBC6-C26F-5D5A-EB06-EB6314C0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E73-4040-FE49-9BD3-E87A01D1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D930F-B26C-A7C8-DDCC-C0BBE268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19576-C6C3-4683-5C37-DD363BD73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5BB23-3159-FACE-2512-95AB0EF43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FB5C8-76C1-8BB6-C663-3A40D677A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E7BC-4219-F64A-B527-2454B69B0AA3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A41D6-7A30-9181-F2A8-501DD8B2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DB449-39ED-1E7D-3EBD-EFCFECAC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E73-4040-FE49-9BD3-E87A01D1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6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B15AC-AFC0-3A66-98A5-BA0949F0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B2D14-741D-2ACC-7E80-FE9E4D3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EAB9F-091C-8045-7CB6-990D3F90E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2A5C6-4AF0-278E-2B3A-9966EC5BC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D04AA-0AB7-2F69-D9C0-10A0CBC66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20650-A185-3AF3-F04E-C8070213C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E7BC-4219-F64A-B527-2454B69B0AA3}" type="datetimeFigureOut">
              <a:rPr lang="en-US" smtClean="0"/>
              <a:t>5/5/26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7B785D-4E85-D810-32D0-5E78E1C6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3A735C-FBC2-2B3B-445C-871AEB0A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E73-4040-FE49-9BD3-E87A01D1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8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33BB-B37B-D99E-EE9C-7FE1F7EA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64B23-A3DC-B3DE-02F8-B543298B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E7BC-4219-F64A-B527-2454B69B0AA3}" type="datetimeFigureOut">
              <a:rPr lang="en-US" smtClean="0"/>
              <a:t>5/5/26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51A08-2ADB-472E-ADE5-063EDEAE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E85F5-D581-C744-6F20-7BEB75480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E73-4040-FE49-9BD3-E87A01D1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6FD1D7-1411-2CF6-00E8-0AD7D4E0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E7BC-4219-F64A-B527-2454B69B0AA3}" type="datetimeFigureOut">
              <a:rPr lang="en-US" smtClean="0"/>
              <a:t>5/5/26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7CD4D-A26A-6086-B8B8-E637CC088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AA09E-39B4-74FC-B109-BB32EC5A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E73-4040-FE49-9BD3-E87A01D1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1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95784-DF28-6D8A-65CF-55C779DB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C58FD-893F-7EA6-BE5C-7017E5CA1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D7CD1-3A9B-57BF-6FB7-F8A6D9654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13E3D-6983-91AA-BAE6-CFD952FA7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E7BC-4219-F64A-B527-2454B69B0AA3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96745-4EFB-8916-6061-5B3FC5D18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7920A-B80E-EFC0-2526-177E7E5B5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E73-4040-FE49-9BD3-E87A01D1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3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CE67-5CF1-E1CD-AAEE-EA25C5B7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1F660C-F4FD-64FE-E387-59427086B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52265-859B-58C2-49C9-8439F1C95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F268E-EED0-9185-3DD9-06F132E20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E7BC-4219-F64A-B527-2454B69B0AA3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3308CD-C517-B475-AF71-891AEB32D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A6722-5003-886E-80AF-6FAE77521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E73-4040-FE49-9BD3-E87A01D1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4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9132B8-713E-527C-E691-71926A76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E360F-6AAD-391E-4B23-399CE781B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E59F-2EC5-F407-0B7C-A20B73784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55E7BC-4219-F64A-B527-2454B69B0AA3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8DD94-9DD4-2D73-F00E-7171B4BD5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D190A-DAE5-F551-9BE9-EFAFEC486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638E73-4040-FE49-9BD3-E87A01D1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4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9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D75C7-13CE-EA11-6A9E-41743577E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7060" y="1876854"/>
            <a:ext cx="8377880" cy="2387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Satoshi" pitchFamily="2" charset="77"/>
              </a:rPr>
              <a:t>Workshop at the Shenzhen Academy of Metrology and Quality Inspection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5F6BC-3A89-5262-93AC-86CC895D9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5498" y="4695506"/>
            <a:ext cx="5161004" cy="96590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atoshi" pitchFamily="2" charset="77"/>
              </a:rPr>
              <a:t>March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E90F4B-30A3-CCD9-5490-4DE675218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06" y="824995"/>
            <a:ext cx="2508421" cy="5629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184EA6-C9B3-AC81-B29B-FA38F3071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34" y="775614"/>
            <a:ext cx="2288747" cy="58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1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E24A1E-738D-6139-88D7-51148507AF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676" b="199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2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06F150-D64C-723E-96FD-2BAF16EBC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845" b="790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2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095FF5-3096-6DFD-C0FA-D67485040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5CA629-DCF5-F795-4D84-D28B6768D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5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0EBE8A-CC90-6125-5AF0-EB7354BCE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89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</Words>
  <Application>Microsoft Macintosh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Satoshi</vt:lpstr>
      <vt:lpstr>Office Theme</vt:lpstr>
      <vt:lpstr>Workshop at the Shenzhen Academy of Metrology and Quality Inspection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Marion Kudla</dc:creator>
  <cp:lastModifiedBy>Marion Kudla</cp:lastModifiedBy>
  <cp:revision>1</cp:revision>
  <dcterms:created xsi:type="dcterms:W3CDTF">2026-05-05T09:49:46Z</dcterms:created>
  <dcterms:modified xsi:type="dcterms:W3CDTF">2026-05-05T10:01:58Z</dcterms:modified>
</cp:coreProperties>
</file>