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17"/>
  </p:notesMasterIdLst>
  <p:handoutMasterIdLst>
    <p:handoutMasterId r:id="rId18"/>
  </p:handoutMasterIdLst>
  <p:sldIdLst>
    <p:sldId id="282" r:id="rId3"/>
    <p:sldId id="302" r:id="rId4"/>
    <p:sldId id="338" r:id="rId5"/>
    <p:sldId id="333" r:id="rId6"/>
    <p:sldId id="319" r:id="rId7"/>
    <p:sldId id="334" r:id="rId8"/>
    <p:sldId id="335" r:id="rId9"/>
    <p:sldId id="331" r:id="rId10"/>
    <p:sldId id="326" r:id="rId11"/>
    <p:sldId id="336" r:id="rId12"/>
    <p:sldId id="327" r:id="rId13"/>
    <p:sldId id="328" r:id="rId14"/>
    <p:sldId id="337" r:id="rId15"/>
    <p:sldId id="33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9E954-FB3F-9EB8-599A-09C803615B39}" name="Ruth Kimani" initials="RK" userId="S::rkimani@clasp.ngo::877a693b-353b-47aa-a0e1-4528952567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205"/>
    <a:srgbClr val="9096A9"/>
    <a:srgbClr val="CD804B"/>
    <a:srgbClr val="7AA9B1"/>
    <a:srgbClr val="E4EEEF"/>
    <a:srgbClr val="75B0B4"/>
    <a:srgbClr val="28797D"/>
    <a:srgbClr val="2C878C"/>
    <a:srgbClr val="7BA9B1"/>
    <a:srgbClr val="CEC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803F2-63D4-473C-BBA5-CCBE4E725C99}" v="8" dt="2025-10-15T03:50:39.192"/>
    <p1510:client id="{A3DFE59D-934A-4DCF-B839-3E4D9156E58B}" v="48" dt="2025-10-14T19:51:31.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88443" autoAdjust="0"/>
  </p:normalViewPr>
  <p:slideViewPr>
    <p:cSldViewPr snapToGrid="0" snapToObjects="1">
      <p:cViewPr varScale="1">
        <p:scale>
          <a:sx n="74" d="100"/>
          <a:sy n="74" d="100"/>
        </p:scale>
        <p:origin x="416" y="3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81" d="100"/>
          <a:sy n="81" d="100"/>
        </p:scale>
        <p:origin x="402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joki Kamau" userId="Du8QtjRXkYDWDUjsERcgdBigS7RM2ZQQ0eQQWr3v7F0=" providerId="None" clId="Web-{18AB2FAF-8FA4-4E59-9593-2B1A62542A8E}"/>
    <pc:docChg chg="addSld delSld modSld sldOrd">
      <pc:chgData name="Njoki Kamau" userId="Du8QtjRXkYDWDUjsERcgdBigS7RM2ZQQ0eQQWr3v7F0=" providerId="None" clId="Web-{18AB2FAF-8FA4-4E59-9593-2B1A62542A8E}" dt="2025-09-23T07:44:59.611" v="1690" actId="20577"/>
      <pc:docMkLst>
        <pc:docMk/>
      </pc:docMkLst>
      <pc:sldChg chg="modSp">
        <pc:chgData name="Njoki Kamau" userId="Du8QtjRXkYDWDUjsERcgdBigS7RM2ZQQ0eQQWr3v7F0=" providerId="None" clId="Web-{18AB2FAF-8FA4-4E59-9593-2B1A62542A8E}" dt="2025-09-22T11:54:23.680" v="34" actId="20577"/>
        <pc:sldMkLst>
          <pc:docMk/>
          <pc:sldMk cId="1015178706" sldId="282"/>
        </pc:sldMkLst>
        <pc:spChg chg="mod">
          <ac:chgData name="Njoki Kamau" userId="Du8QtjRXkYDWDUjsERcgdBigS7RM2ZQQ0eQQWr3v7F0=" providerId="None" clId="Web-{18AB2FAF-8FA4-4E59-9593-2B1A62542A8E}" dt="2025-09-22T11:54:06.461" v="23" actId="20577"/>
          <ac:spMkLst>
            <pc:docMk/>
            <pc:sldMk cId="1015178706" sldId="282"/>
            <ac:spMk id="3" creationId="{EF658352-35FA-0844-9A42-0C863AADDCCC}"/>
          </ac:spMkLst>
        </pc:spChg>
        <pc:spChg chg="mod">
          <ac:chgData name="Njoki Kamau" userId="Du8QtjRXkYDWDUjsERcgdBigS7RM2ZQQ0eQQWr3v7F0=" providerId="None" clId="Web-{18AB2FAF-8FA4-4E59-9593-2B1A62542A8E}" dt="2025-09-22T11:54:23.680" v="34" actId="20577"/>
          <ac:spMkLst>
            <pc:docMk/>
            <pc:sldMk cId="1015178706" sldId="282"/>
            <ac:spMk id="10" creationId="{AD65BCE0-BB6D-8447-B4E6-162A1690C3E2}"/>
          </ac:spMkLst>
        </pc:spChg>
      </pc:sldChg>
      <pc:sldChg chg="addSp delSp modSp mod setBg">
        <pc:chgData name="Njoki Kamau" userId="Du8QtjRXkYDWDUjsERcgdBigS7RM2ZQQ0eQQWr3v7F0=" providerId="None" clId="Web-{18AB2FAF-8FA4-4E59-9593-2B1A62542A8E}" dt="2025-09-22T13:12:47.992" v="763" actId="20577"/>
        <pc:sldMkLst>
          <pc:docMk/>
          <pc:sldMk cId="1025500466" sldId="302"/>
        </pc:sldMkLst>
        <pc:spChg chg="mod">
          <ac:chgData name="Njoki Kamau" userId="Du8QtjRXkYDWDUjsERcgdBigS7RM2ZQQ0eQQWr3v7F0=" providerId="None" clId="Web-{18AB2FAF-8FA4-4E59-9593-2B1A62542A8E}" dt="2025-09-22T11:56:18.729" v="47" actId="1076"/>
          <ac:spMkLst>
            <pc:docMk/>
            <pc:sldMk cId="1025500466" sldId="302"/>
            <ac:spMk id="4" creationId="{6EBFE187-0925-2DE4-3F4A-83A45256093E}"/>
          </ac:spMkLst>
        </pc:spChg>
        <pc:spChg chg="mod">
          <ac:chgData name="Njoki Kamau" userId="Du8QtjRXkYDWDUjsERcgdBigS7RM2ZQQ0eQQWr3v7F0=" providerId="None" clId="Web-{18AB2FAF-8FA4-4E59-9593-2B1A62542A8E}" dt="2025-09-22T13:12:47.992" v="763" actId="20577"/>
          <ac:spMkLst>
            <pc:docMk/>
            <pc:sldMk cId="1025500466" sldId="302"/>
            <ac:spMk id="8" creationId="{7C190EBA-740F-B462-D827-4195C9954573}"/>
          </ac:spMkLst>
        </pc:spChg>
        <pc:picChg chg="add mod">
          <ac:chgData name="Njoki Kamau" userId="Du8QtjRXkYDWDUjsERcgdBigS7RM2ZQQ0eQQWr3v7F0=" providerId="None" clId="Web-{18AB2FAF-8FA4-4E59-9593-2B1A62542A8E}" dt="2025-09-22T13:10:41.091" v="753"/>
          <ac:picMkLst>
            <pc:docMk/>
            <pc:sldMk cId="1025500466" sldId="302"/>
            <ac:picMk id="2" creationId="{A1DAB3C8-FAB6-316D-7698-4757C881383E}"/>
          </ac:picMkLst>
        </pc:picChg>
      </pc:sldChg>
      <pc:sldChg chg="addSp delSp modSp add replId">
        <pc:chgData name="Njoki Kamau" userId="Du8QtjRXkYDWDUjsERcgdBigS7RM2ZQQ0eQQWr3v7F0=" providerId="None" clId="Web-{18AB2FAF-8FA4-4E59-9593-2B1A62542A8E}" dt="2025-09-23T07:02:05.745" v="1520" actId="1076"/>
        <pc:sldMkLst>
          <pc:docMk/>
          <pc:sldMk cId="1459727561" sldId="319"/>
        </pc:sldMkLst>
        <pc:spChg chg="mod">
          <ac:chgData name="Njoki Kamau" userId="Du8QtjRXkYDWDUjsERcgdBigS7RM2ZQQ0eQQWr3v7F0=" providerId="None" clId="Web-{18AB2FAF-8FA4-4E59-9593-2B1A62542A8E}" dt="2025-09-22T13:17:24.834" v="784" actId="20577"/>
          <ac:spMkLst>
            <pc:docMk/>
            <pc:sldMk cId="1459727561" sldId="319"/>
            <ac:spMk id="4" creationId="{DAC18E0C-8E2E-2D3E-3C75-B5C62FF1EDD8}"/>
          </ac:spMkLst>
        </pc:spChg>
      </pc:sldChg>
      <pc:sldChg chg="modSp add replId">
        <pc:chgData name="Njoki Kamau" userId="Du8QtjRXkYDWDUjsERcgdBigS7RM2ZQQ0eQQWr3v7F0=" providerId="None" clId="Web-{18AB2FAF-8FA4-4E59-9593-2B1A62542A8E}" dt="2025-09-23T07:44:59.611" v="1690" actId="20577"/>
        <pc:sldMkLst>
          <pc:docMk/>
          <pc:sldMk cId="3577877080" sldId="326"/>
        </pc:sldMkLst>
        <pc:spChg chg="mod">
          <ac:chgData name="Njoki Kamau" userId="Du8QtjRXkYDWDUjsERcgdBigS7RM2ZQQ0eQQWr3v7F0=" providerId="None" clId="Web-{18AB2FAF-8FA4-4E59-9593-2B1A62542A8E}" dt="2025-09-23T07:44:59.611" v="1690" actId="20577"/>
          <ac:spMkLst>
            <pc:docMk/>
            <pc:sldMk cId="3577877080" sldId="326"/>
            <ac:spMk id="4" creationId="{2619B28E-0AE6-D5A2-ED45-03FF5BE5F8C9}"/>
          </ac:spMkLst>
        </pc:spChg>
      </pc:sldChg>
    </pc:docChg>
  </pc:docChgLst>
  <pc:docChgLst>
    <pc:chgData name="Njoki Kamau" userId="Du8QtjRXkYDWDUjsERcgdBigS7RM2ZQQ0eQQWr3v7F0=" providerId="None" clId="Web-{4FA82852-1486-47DC-8773-AD3F8D41D3EE}"/>
    <pc:docChg chg="addSld delSld modSld">
      <pc:chgData name="Njoki Kamau" userId="Du8QtjRXkYDWDUjsERcgdBigS7RM2ZQQ0eQQWr3v7F0=" providerId="None" clId="Web-{4FA82852-1486-47DC-8773-AD3F8D41D3EE}" dt="2025-10-13T08:00:39.595" v="159" actId="20577"/>
      <pc:docMkLst>
        <pc:docMk/>
      </pc:docMkLst>
      <pc:sldChg chg="modSp">
        <pc:chgData name="Njoki Kamau" userId="Du8QtjRXkYDWDUjsERcgdBigS7RM2ZQQ0eQQWr3v7F0=" providerId="None" clId="Web-{4FA82852-1486-47DC-8773-AD3F8D41D3EE}" dt="2025-10-13T07:55:17.248" v="119" actId="20577"/>
        <pc:sldMkLst>
          <pc:docMk/>
          <pc:sldMk cId="1015178706" sldId="282"/>
        </pc:sldMkLst>
        <pc:spChg chg="mod">
          <ac:chgData name="Njoki Kamau" userId="Du8QtjRXkYDWDUjsERcgdBigS7RM2ZQQ0eQQWr3v7F0=" providerId="None" clId="Web-{4FA82852-1486-47DC-8773-AD3F8D41D3EE}" dt="2025-10-13T07:54:49.434" v="112" actId="20577"/>
          <ac:spMkLst>
            <pc:docMk/>
            <pc:sldMk cId="1015178706" sldId="282"/>
            <ac:spMk id="3" creationId="{EF658352-35FA-0844-9A42-0C863AADDCCC}"/>
          </ac:spMkLst>
        </pc:spChg>
        <pc:spChg chg="mod">
          <ac:chgData name="Njoki Kamau" userId="Du8QtjRXkYDWDUjsERcgdBigS7RM2ZQQ0eQQWr3v7F0=" providerId="None" clId="Web-{4FA82852-1486-47DC-8773-AD3F8D41D3EE}" dt="2025-10-13T07:55:00.435" v="115" actId="14100"/>
          <ac:spMkLst>
            <pc:docMk/>
            <pc:sldMk cId="1015178706" sldId="282"/>
            <ac:spMk id="4" creationId="{118BC93D-2567-4E31-E15E-F7CB92197EB5}"/>
          </ac:spMkLst>
        </pc:spChg>
        <pc:spChg chg="mod">
          <ac:chgData name="Njoki Kamau" userId="Du8QtjRXkYDWDUjsERcgdBigS7RM2ZQQ0eQQWr3v7F0=" providerId="None" clId="Web-{4FA82852-1486-47DC-8773-AD3F8D41D3EE}" dt="2025-10-13T07:55:17.248" v="119" actId="20577"/>
          <ac:spMkLst>
            <pc:docMk/>
            <pc:sldMk cId="1015178706" sldId="282"/>
            <ac:spMk id="10" creationId="{AD65BCE0-BB6D-8447-B4E6-162A1690C3E2}"/>
          </ac:spMkLst>
        </pc:spChg>
      </pc:sldChg>
      <pc:sldChg chg="modSp">
        <pc:chgData name="Njoki Kamau" userId="Du8QtjRXkYDWDUjsERcgdBigS7RM2ZQQ0eQQWr3v7F0=" providerId="None" clId="Web-{4FA82852-1486-47DC-8773-AD3F8D41D3EE}" dt="2025-10-13T07:49:14.411" v="54" actId="20577"/>
        <pc:sldMkLst>
          <pc:docMk/>
          <pc:sldMk cId="1025500466" sldId="302"/>
        </pc:sldMkLst>
        <pc:spChg chg="mod">
          <ac:chgData name="Njoki Kamau" userId="Du8QtjRXkYDWDUjsERcgdBigS7RM2ZQQ0eQQWr3v7F0=" providerId="None" clId="Web-{4FA82852-1486-47DC-8773-AD3F8D41D3EE}" dt="2025-10-13T07:49:14.411" v="54" actId="20577"/>
          <ac:spMkLst>
            <pc:docMk/>
            <pc:sldMk cId="1025500466" sldId="302"/>
            <ac:spMk id="8" creationId="{7C190EBA-740F-B462-D827-4195C9954573}"/>
          </ac:spMkLst>
        </pc:spChg>
      </pc:sldChg>
      <pc:sldChg chg="modSp">
        <pc:chgData name="Njoki Kamau" userId="Du8QtjRXkYDWDUjsERcgdBigS7RM2ZQQ0eQQWr3v7F0=" providerId="None" clId="Web-{4FA82852-1486-47DC-8773-AD3F8D41D3EE}" dt="2025-10-13T07:52:47.552" v="89" actId="20577"/>
        <pc:sldMkLst>
          <pc:docMk/>
          <pc:sldMk cId="1459727561" sldId="319"/>
        </pc:sldMkLst>
      </pc:sldChg>
      <pc:sldChg chg="modSp">
        <pc:chgData name="Njoki Kamau" userId="Du8QtjRXkYDWDUjsERcgdBigS7RM2ZQQ0eQQWr3v7F0=" providerId="None" clId="Web-{4FA82852-1486-47DC-8773-AD3F8D41D3EE}" dt="2025-10-13T08:00:39.595" v="159" actId="20577"/>
        <pc:sldMkLst>
          <pc:docMk/>
          <pc:sldMk cId="3577877080" sldId="326"/>
        </pc:sldMkLst>
        <pc:spChg chg="mod">
          <ac:chgData name="Njoki Kamau" userId="Du8QtjRXkYDWDUjsERcgdBigS7RM2ZQQ0eQQWr3v7F0=" providerId="None" clId="Web-{4FA82852-1486-47DC-8773-AD3F8D41D3EE}" dt="2025-10-13T08:00:39.595" v="159" actId="20577"/>
          <ac:spMkLst>
            <pc:docMk/>
            <pc:sldMk cId="3577877080" sldId="326"/>
            <ac:spMk id="9" creationId="{29A56C12-B901-BB53-1E2A-085787AA9065}"/>
          </ac:spMkLst>
        </pc:spChg>
      </pc:sldChg>
      <pc:sldChg chg="modSp">
        <pc:chgData name="Njoki Kamau" userId="Du8QtjRXkYDWDUjsERcgdBigS7RM2ZQQ0eQQWr3v7F0=" providerId="None" clId="Web-{4FA82852-1486-47DC-8773-AD3F8D41D3EE}" dt="2025-10-13T07:44:57.153" v="12" actId="20577"/>
        <pc:sldMkLst>
          <pc:docMk/>
          <pc:sldMk cId="495873306" sldId="327"/>
        </pc:sldMkLst>
        <pc:spChg chg="mod">
          <ac:chgData name="Njoki Kamau" userId="Du8QtjRXkYDWDUjsERcgdBigS7RM2ZQQ0eQQWr3v7F0=" providerId="None" clId="Web-{4FA82852-1486-47DC-8773-AD3F8D41D3EE}" dt="2025-10-13T07:44:57.153" v="12" actId="20577"/>
          <ac:spMkLst>
            <pc:docMk/>
            <pc:sldMk cId="495873306" sldId="327"/>
            <ac:spMk id="5" creationId="{2B0488A9-75CD-4D33-1484-0B282CD981EE}"/>
          </ac:spMkLst>
        </pc:spChg>
      </pc:sldChg>
      <pc:sldChg chg="modSp">
        <pc:chgData name="Njoki Kamau" userId="Du8QtjRXkYDWDUjsERcgdBigS7RM2ZQQ0eQQWr3v7F0=" providerId="None" clId="Web-{4FA82852-1486-47DC-8773-AD3F8D41D3EE}" dt="2025-10-13T07:52:26.880" v="88" actId="1076"/>
        <pc:sldMkLst>
          <pc:docMk/>
          <pc:sldMk cId="3608221146" sldId="328"/>
        </pc:sldMkLst>
        <pc:spChg chg="mod">
          <ac:chgData name="Njoki Kamau" userId="Du8QtjRXkYDWDUjsERcgdBigS7RM2ZQQ0eQQWr3v7F0=" providerId="None" clId="Web-{4FA82852-1486-47DC-8773-AD3F8D41D3EE}" dt="2025-10-13T07:52:26.880" v="88" actId="1076"/>
          <ac:spMkLst>
            <pc:docMk/>
            <pc:sldMk cId="3608221146" sldId="328"/>
            <ac:spMk id="5" creationId="{58821A29-C5F9-7752-4F27-9B0BECE0B7EC}"/>
          </ac:spMkLst>
        </pc:spChg>
      </pc:sldChg>
      <pc:sldChg chg="modSp">
        <pc:chgData name="Njoki Kamau" userId="Du8QtjRXkYDWDUjsERcgdBigS7RM2ZQQ0eQQWr3v7F0=" providerId="None" clId="Web-{4FA82852-1486-47DC-8773-AD3F8D41D3EE}" dt="2025-10-13T07:53:01.537" v="95" actId="20577"/>
        <pc:sldMkLst>
          <pc:docMk/>
          <pc:sldMk cId="1048335683" sldId="333"/>
        </pc:sldMkLst>
      </pc:sldChg>
      <pc:sldChg chg="modSp">
        <pc:chgData name="Njoki Kamau" userId="Du8QtjRXkYDWDUjsERcgdBigS7RM2ZQQ0eQQWr3v7F0=" providerId="None" clId="Web-{4FA82852-1486-47DC-8773-AD3F8D41D3EE}" dt="2025-10-13T07:53:36.287" v="98" actId="14100"/>
        <pc:sldMkLst>
          <pc:docMk/>
          <pc:sldMk cId="4046367156" sldId="335"/>
        </pc:sldMkLst>
        <pc:spChg chg="mod">
          <ac:chgData name="Njoki Kamau" userId="Du8QtjRXkYDWDUjsERcgdBigS7RM2ZQQ0eQQWr3v7F0=" providerId="None" clId="Web-{4FA82852-1486-47DC-8773-AD3F8D41D3EE}" dt="2025-10-13T07:53:36.287" v="98" actId="14100"/>
          <ac:spMkLst>
            <pc:docMk/>
            <pc:sldMk cId="4046367156" sldId="335"/>
            <ac:spMk id="5" creationId="{51755D18-5C9E-770D-C8E9-71D68877B116}"/>
          </ac:spMkLst>
        </pc:spChg>
      </pc:sldChg>
      <pc:sldChg chg="modSp">
        <pc:chgData name="Njoki Kamau" userId="Du8QtjRXkYDWDUjsERcgdBigS7RM2ZQQ0eQQWr3v7F0=" providerId="None" clId="Web-{4FA82852-1486-47DC-8773-AD3F8D41D3EE}" dt="2025-10-13T07:48:50.660" v="51" actId="14100"/>
        <pc:sldMkLst>
          <pc:docMk/>
          <pc:sldMk cId="3351078388" sldId="337"/>
        </pc:sldMkLst>
      </pc:sldChg>
    </pc:docChg>
  </pc:docChgLst>
  <pc:docChgLst>
    <pc:chgData name="Njoki Kamau" userId="Du8QtjRXkYDWDUjsERcgdBigS7RM2ZQQ0eQQWr3v7F0=" providerId="None" clId="Web-{4041F9E4-A9A6-41C1-B1F5-79D4ABFDA100}"/>
    <pc:docChg chg="addSld delSld modSld sldOrd">
      <pc:chgData name="Njoki Kamau" userId="Du8QtjRXkYDWDUjsERcgdBigS7RM2ZQQ0eQQWr3v7F0=" providerId="None" clId="Web-{4041F9E4-A9A6-41C1-B1F5-79D4ABFDA100}" dt="2025-09-24T13:44:58.377" v="2147" actId="1076"/>
      <pc:docMkLst>
        <pc:docMk/>
      </pc:docMkLst>
      <pc:sldChg chg="addSp modSp">
        <pc:chgData name="Njoki Kamau" userId="Du8QtjRXkYDWDUjsERcgdBigS7RM2ZQQ0eQQWr3v7F0=" providerId="None" clId="Web-{4041F9E4-A9A6-41C1-B1F5-79D4ABFDA100}" dt="2025-09-24T13:44:16.828" v="2142" actId="1076"/>
        <pc:sldMkLst>
          <pc:docMk/>
          <pc:sldMk cId="1015178706" sldId="282"/>
        </pc:sldMkLst>
      </pc:sldChg>
      <pc:sldChg chg="addSp modSp">
        <pc:chgData name="Njoki Kamau" userId="Du8QtjRXkYDWDUjsERcgdBigS7RM2ZQQ0eQQWr3v7F0=" providerId="None" clId="Web-{4041F9E4-A9A6-41C1-B1F5-79D4ABFDA100}" dt="2025-09-24T13:39:37.028" v="2106" actId="20577"/>
        <pc:sldMkLst>
          <pc:docMk/>
          <pc:sldMk cId="1025500466" sldId="302"/>
        </pc:sldMkLst>
        <pc:spChg chg="mod">
          <ac:chgData name="Njoki Kamau" userId="Du8QtjRXkYDWDUjsERcgdBigS7RM2ZQQ0eQQWr3v7F0=" providerId="None" clId="Web-{4041F9E4-A9A6-41C1-B1F5-79D4ABFDA100}" dt="2025-09-24T13:39:37.028" v="2106" actId="20577"/>
          <ac:spMkLst>
            <pc:docMk/>
            <pc:sldMk cId="1025500466" sldId="302"/>
            <ac:spMk id="4" creationId="{6EBFE187-0925-2DE4-3F4A-83A45256093E}"/>
          </ac:spMkLst>
        </pc:spChg>
        <pc:spChg chg="mod">
          <ac:chgData name="Njoki Kamau" userId="Du8QtjRXkYDWDUjsERcgdBigS7RM2ZQQ0eQQWr3v7F0=" providerId="None" clId="Web-{4041F9E4-A9A6-41C1-B1F5-79D4ABFDA100}" dt="2025-09-24T12:22:06.499" v="755" actId="20577"/>
          <ac:spMkLst>
            <pc:docMk/>
            <pc:sldMk cId="1025500466" sldId="302"/>
            <ac:spMk id="8" creationId="{7C190EBA-740F-B462-D827-4195C9954573}"/>
          </ac:spMkLst>
        </pc:spChg>
        <pc:picChg chg="mod">
          <ac:chgData name="Njoki Kamau" userId="Du8QtjRXkYDWDUjsERcgdBigS7RM2ZQQ0eQQWr3v7F0=" providerId="None" clId="Web-{4041F9E4-A9A6-41C1-B1F5-79D4ABFDA100}" dt="2025-09-24T13:38:12.495" v="2088" actId="14100"/>
          <ac:picMkLst>
            <pc:docMk/>
            <pc:sldMk cId="1025500466" sldId="302"/>
            <ac:picMk id="2" creationId="{A1DAB3C8-FAB6-316D-7698-4757C881383E}"/>
          </ac:picMkLst>
        </pc:picChg>
        <pc:picChg chg="add mod">
          <ac:chgData name="Njoki Kamau" userId="Du8QtjRXkYDWDUjsERcgdBigS7RM2ZQQ0eQQWr3v7F0=" providerId="None" clId="Web-{4041F9E4-A9A6-41C1-B1F5-79D4ABFDA100}" dt="2025-09-24T13:37:27.698" v="2081" actId="1076"/>
          <ac:picMkLst>
            <pc:docMk/>
            <pc:sldMk cId="1025500466" sldId="302"/>
            <ac:picMk id="6" creationId="{A2672561-AE69-044D-63A7-4E363A069556}"/>
          </ac:picMkLst>
        </pc:picChg>
        <pc:picChg chg="add mod">
          <ac:chgData name="Njoki Kamau" userId="Du8QtjRXkYDWDUjsERcgdBigS7RM2ZQQ0eQQWr3v7F0=" providerId="None" clId="Web-{4041F9E4-A9A6-41C1-B1F5-79D4ABFDA100}" dt="2025-09-24T13:38:17.620" v="2089" actId="14100"/>
          <ac:picMkLst>
            <pc:docMk/>
            <pc:sldMk cId="1025500466" sldId="302"/>
            <ac:picMk id="9" creationId="{8DF86E4B-040E-6439-BEA6-F755D7B787BA}"/>
          </ac:picMkLst>
        </pc:picChg>
      </pc:sldChg>
      <pc:sldChg chg="addSp modSp">
        <pc:chgData name="Njoki Kamau" userId="Du8QtjRXkYDWDUjsERcgdBigS7RM2ZQQ0eQQWr3v7F0=" providerId="None" clId="Web-{4041F9E4-A9A6-41C1-B1F5-79D4ABFDA100}" dt="2025-09-24T13:44:58.377" v="2147" actId="1076"/>
        <pc:sldMkLst>
          <pc:docMk/>
          <pc:sldMk cId="1459727561" sldId="319"/>
        </pc:sldMkLst>
      </pc:sldChg>
      <pc:sldChg chg="addSp delSp modSp ord">
        <pc:chgData name="Njoki Kamau" userId="Du8QtjRXkYDWDUjsERcgdBigS7RM2ZQQ0eQQWr3v7F0=" providerId="None" clId="Web-{4041F9E4-A9A6-41C1-B1F5-79D4ABFDA100}" dt="2025-09-24T13:34:48.321" v="2046" actId="14100"/>
        <pc:sldMkLst>
          <pc:docMk/>
          <pc:sldMk cId="3577877080" sldId="326"/>
        </pc:sldMkLst>
        <pc:spChg chg="mod">
          <ac:chgData name="Njoki Kamau" userId="Du8QtjRXkYDWDUjsERcgdBigS7RM2ZQQ0eQQWr3v7F0=" providerId="None" clId="Web-{4041F9E4-A9A6-41C1-B1F5-79D4ABFDA100}" dt="2025-09-24T13:26:36.462" v="1984" actId="20577"/>
          <ac:spMkLst>
            <pc:docMk/>
            <pc:sldMk cId="3577877080" sldId="326"/>
            <ac:spMk id="4" creationId="{2619B28E-0AE6-D5A2-ED45-03FF5BE5F8C9}"/>
          </ac:spMkLst>
        </pc:spChg>
        <pc:spChg chg="add mod">
          <ac:chgData name="Njoki Kamau" userId="Du8QtjRXkYDWDUjsERcgdBigS7RM2ZQQ0eQQWr3v7F0=" providerId="None" clId="Web-{4041F9E4-A9A6-41C1-B1F5-79D4ABFDA100}" dt="2025-09-24T13:34:09.382" v="2038" actId="14100"/>
          <ac:spMkLst>
            <pc:docMk/>
            <pc:sldMk cId="3577877080" sldId="326"/>
            <ac:spMk id="9" creationId="{29A56C12-B901-BB53-1E2A-085787AA9065}"/>
          </ac:spMkLst>
        </pc:spChg>
        <pc:picChg chg="add mod">
          <ac:chgData name="Njoki Kamau" userId="Du8QtjRXkYDWDUjsERcgdBigS7RM2ZQQ0eQQWr3v7F0=" providerId="None" clId="Web-{4041F9E4-A9A6-41C1-B1F5-79D4ABFDA100}" dt="2025-09-24T13:34:48.321" v="2046" actId="14100"/>
          <ac:picMkLst>
            <pc:docMk/>
            <pc:sldMk cId="3577877080" sldId="326"/>
            <ac:picMk id="3" creationId="{DE8D1D3A-708C-8ED2-C595-10F57E29880A}"/>
          </ac:picMkLst>
        </pc:picChg>
      </pc:sldChg>
      <pc:sldChg chg="addSp delSp modSp add replId">
        <pc:chgData name="Njoki Kamau" userId="Du8QtjRXkYDWDUjsERcgdBigS7RM2ZQQ0eQQWr3v7F0=" providerId="None" clId="Web-{4041F9E4-A9A6-41C1-B1F5-79D4ABFDA100}" dt="2025-09-24T13:41:24.097" v="2125"/>
        <pc:sldMkLst>
          <pc:docMk/>
          <pc:sldMk cId="495873306" sldId="327"/>
        </pc:sldMkLst>
        <pc:spChg chg="mod">
          <ac:chgData name="Njoki Kamau" userId="Du8QtjRXkYDWDUjsERcgdBigS7RM2ZQQ0eQQWr3v7F0=" providerId="None" clId="Web-{4041F9E4-A9A6-41C1-B1F5-79D4ABFDA100}" dt="2025-09-24T12:24:01.564" v="783" actId="20577"/>
          <ac:spMkLst>
            <pc:docMk/>
            <pc:sldMk cId="495873306" sldId="327"/>
            <ac:spMk id="4" creationId="{F0C1B476-B56A-49E0-4AEA-1DC5792E72F0}"/>
          </ac:spMkLst>
        </pc:spChg>
        <pc:spChg chg="add mod">
          <ac:chgData name="Njoki Kamau" userId="Du8QtjRXkYDWDUjsERcgdBigS7RM2ZQQ0eQQWr3v7F0=" providerId="None" clId="Web-{4041F9E4-A9A6-41C1-B1F5-79D4ABFDA100}" dt="2025-09-24T13:14:27.531" v="1915" actId="14100"/>
          <ac:spMkLst>
            <pc:docMk/>
            <pc:sldMk cId="495873306" sldId="327"/>
            <ac:spMk id="5" creationId="{2B0488A9-75CD-4D33-1484-0B282CD981EE}"/>
          </ac:spMkLst>
        </pc:spChg>
        <pc:picChg chg="add mod ord">
          <ac:chgData name="Njoki Kamau" userId="Du8QtjRXkYDWDUjsERcgdBigS7RM2ZQQ0eQQWr3v7F0=" providerId="None" clId="Web-{4041F9E4-A9A6-41C1-B1F5-79D4ABFDA100}" dt="2025-09-24T13:41:24.097" v="2125"/>
          <ac:picMkLst>
            <pc:docMk/>
            <pc:sldMk cId="495873306" sldId="327"/>
            <ac:picMk id="11" creationId="{53A876E7-9760-6D4A-7203-4F2A9DD3CA14}"/>
          </ac:picMkLst>
        </pc:picChg>
      </pc:sldChg>
      <pc:sldChg chg="addSp delSp modSp add replId">
        <pc:chgData name="Njoki Kamau" userId="Du8QtjRXkYDWDUjsERcgdBigS7RM2ZQQ0eQQWr3v7F0=" providerId="None" clId="Web-{4041F9E4-A9A6-41C1-B1F5-79D4ABFDA100}" dt="2025-09-24T13:31:36.192" v="2036" actId="20577"/>
        <pc:sldMkLst>
          <pc:docMk/>
          <pc:sldMk cId="3608221146" sldId="328"/>
        </pc:sldMkLst>
        <pc:spChg chg="mod">
          <ac:chgData name="Njoki Kamau" userId="Du8QtjRXkYDWDUjsERcgdBigS7RM2ZQQ0eQQWr3v7F0=" providerId="None" clId="Web-{4041F9E4-A9A6-41C1-B1F5-79D4ABFDA100}" dt="2025-09-24T12:35:08.306" v="1053" actId="20577"/>
          <ac:spMkLst>
            <pc:docMk/>
            <pc:sldMk cId="3608221146" sldId="328"/>
            <ac:spMk id="4" creationId="{23C8C865-EB6B-7647-D2F4-DF916155ED8A}"/>
          </ac:spMkLst>
        </pc:spChg>
        <pc:spChg chg="mod">
          <ac:chgData name="Njoki Kamau" userId="Du8QtjRXkYDWDUjsERcgdBigS7RM2ZQQ0eQQWr3v7F0=" providerId="None" clId="Web-{4041F9E4-A9A6-41C1-B1F5-79D4ABFDA100}" dt="2025-09-24T12:42:36.711" v="1317" actId="14100"/>
          <ac:spMkLst>
            <pc:docMk/>
            <pc:sldMk cId="3608221146" sldId="328"/>
            <ac:spMk id="5" creationId="{58821A29-C5F9-7752-4F27-9B0BECE0B7EC}"/>
          </ac:spMkLst>
        </pc:spChg>
        <pc:picChg chg="add mod">
          <ac:chgData name="Njoki Kamau" userId="Du8QtjRXkYDWDUjsERcgdBigS7RM2ZQQ0eQQWr3v7F0=" providerId="None" clId="Web-{4041F9E4-A9A6-41C1-B1F5-79D4ABFDA100}" dt="2025-09-24T13:21:51.882" v="1968" actId="1076"/>
          <ac:picMkLst>
            <pc:docMk/>
            <pc:sldMk cId="3608221146" sldId="328"/>
            <ac:picMk id="881" creationId="{59682841-E3FE-E719-5AC7-B2E6C1F83B97}"/>
          </ac:picMkLst>
        </pc:picChg>
      </pc:sldChg>
      <pc:sldChg chg="addSp delSp modSp add replId">
        <pc:chgData name="Njoki Kamau" userId="Du8QtjRXkYDWDUjsERcgdBigS7RM2ZQQ0eQQWr3v7F0=" providerId="None" clId="Web-{4041F9E4-A9A6-41C1-B1F5-79D4ABFDA100}" dt="2025-09-24T13:36:20.119" v="2067" actId="14100"/>
        <pc:sldMkLst>
          <pc:docMk/>
          <pc:sldMk cId="342080481" sldId="330"/>
        </pc:sldMkLst>
        <pc:spChg chg="mod">
          <ac:chgData name="Njoki Kamau" userId="Du8QtjRXkYDWDUjsERcgdBigS7RM2ZQQ0eQQWr3v7F0=" providerId="None" clId="Web-{4041F9E4-A9A6-41C1-B1F5-79D4ABFDA100}" dt="2025-09-24T13:26:41.727" v="1985" actId="20577"/>
          <ac:spMkLst>
            <pc:docMk/>
            <pc:sldMk cId="342080481" sldId="330"/>
            <ac:spMk id="4" creationId="{DE146A9A-888B-79BE-8747-03F038328DBD}"/>
          </ac:spMkLst>
        </pc:spChg>
        <pc:spChg chg="mod">
          <ac:chgData name="Njoki Kamau" userId="Du8QtjRXkYDWDUjsERcgdBigS7RM2ZQQ0eQQWr3v7F0=" providerId="None" clId="Web-{4041F9E4-A9A6-41C1-B1F5-79D4ABFDA100}" dt="2025-09-24T13:36:20.119" v="2067" actId="14100"/>
          <ac:spMkLst>
            <pc:docMk/>
            <pc:sldMk cId="342080481" sldId="330"/>
            <ac:spMk id="7" creationId="{BDF39F04-63DB-62A5-12F0-B3A04E768D2A}"/>
          </ac:spMkLst>
        </pc:spChg>
      </pc:sldChg>
    </pc:docChg>
  </pc:docChgLst>
  <pc:docChgLst>
    <pc:chgData name="Anna Wright" userId="IOvSWnWAwy+3RRIIJFxelCjqFdO7Mg2xW4RH6OU9W9k=" providerId="None" clId="Web-{3E8803F2-63D4-473C-BBA5-CCBE4E725C99}"/>
    <pc:docChg chg="modSld">
      <pc:chgData name="Anna Wright" userId="IOvSWnWAwy+3RRIIJFxelCjqFdO7Mg2xW4RH6OU9W9k=" providerId="None" clId="Web-{3E8803F2-63D4-473C-BBA5-CCBE4E725C99}" dt="2025-10-15T03:50:39.192" v="6" actId="1076"/>
      <pc:docMkLst>
        <pc:docMk/>
      </pc:docMkLst>
      <pc:sldChg chg="addSp delSp modSp">
        <pc:chgData name="Anna Wright" userId="IOvSWnWAwy+3RRIIJFxelCjqFdO7Mg2xW4RH6OU9W9k=" providerId="None" clId="Web-{3E8803F2-63D4-473C-BBA5-CCBE4E725C99}" dt="2025-10-15T03:50:39.192" v="6" actId="1076"/>
        <pc:sldMkLst>
          <pc:docMk/>
          <pc:sldMk cId="4264068474" sldId="334"/>
        </pc:sldMkLst>
        <pc:picChg chg="add mod">
          <ac:chgData name="Anna Wright" userId="IOvSWnWAwy+3RRIIJFxelCjqFdO7Mg2xW4RH6OU9W9k=" providerId="None" clId="Web-{3E8803F2-63D4-473C-BBA5-CCBE4E725C99}" dt="2025-10-15T03:50:39.192" v="6" actId="1076"/>
          <ac:picMkLst>
            <pc:docMk/>
            <pc:sldMk cId="4264068474" sldId="334"/>
            <ac:picMk id="2" creationId="{597E1B21-D0AC-38EF-5494-05F930605F4F}"/>
          </ac:picMkLst>
        </pc:picChg>
        <pc:picChg chg="del">
          <ac:chgData name="Anna Wright" userId="IOvSWnWAwy+3RRIIJFxelCjqFdO7Mg2xW4RH6OU9W9k=" providerId="None" clId="Web-{3E8803F2-63D4-473C-BBA5-CCBE4E725C99}" dt="2025-10-15T03:50:17.332" v="0"/>
          <ac:picMkLst>
            <pc:docMk/>
            <pc:sldMk cId="4264068474" sldId="334"/>
            <ac:picMk id="3" creationId="{8F77D137-F922-97ED-BFF6-47935B9E062F}"/>
          </ac:picMkLst>
        </pc:picChg>
      </pc:sldChg>
    </pc:docChg>
  </pc:docChgLst>
  <pc:docChgLst>
    <pc:chgData name="Njoki Kamau" userId="Du8QtjRXkYDWDUjsERcgdBigS7RM2ZQQ0eQQWr3v7F0=" providerId="None" clId="Web-{93FE2FE6-C64D-4303-8E90-37D1B09915CF}"/>
    <pc:docChg chg="modSld">
      <pc:chgData name="Njoki Kamau" userId="Du8QtjRXkYDWDUjsERcgdBigS7RM2ZQQ0eQQWr3v7F0=" providerId="None" clId="Web-{93FE2FE6-C64D-4303-8E90-37D1B09915CF}" dt="2025-09-24T13:50:41.304" v="36"/>
      <pc:docMkLst>
        <pc:docMk/>
      </pc:docMkLst>
      <pc:sldChg chg="modSp">
        <pc:chgData name="Njoki Kamau" userId="Du8QtjRXkYDWDUjsERcgdBigS7RM2ZQQ0eQQWr3v7F0=" providerId="None" clId="Web-{93FE2FE6-C64D-4303-8E90-37D1B09915CF}" dt="2025-09-24T13:50:17.788" v="34" actId="20577"/>
        <pc:sldMkLst>
          <pc:docMk/>
          <pc:sldMk cId="3577877080" sldId="326"/>
        </pc:sldMkLst>
        <pc:spChg chg="mod">
          <ac:chgData name="Njoki Kamau" userId="Du8QtjRXkYDWDUjsERcgdBigS7RM2ZQQ0eQQWr3v7F0=" providerId="None" clId="Web-{93FE2FE6-C64D-4303-8E90-37D1B09915CF}" dt="2025-09-24T13:50:17.788" v="34" actId="20577"/>
          <ac:spMkLst>
            <pc:docMk/>
            <pc:sldMk cId="3577877080" sldId="326"/>
            <ac:spMk id="9" creationId="{29A56C12-B901-BB53-1E2A-085787AA9065}"/>
          </ac:spMkLst>
        </pc:spChg>
      </pc:sldChg>
      <pc:sldChg chg="modSp">
        <pc:chgData name="Njoki Kamau" userId="Du8QtjRXkYDWDUjsERcgdBigS7RM2ZQQ0eQQWr3v7F0=" providerId="None" clId="Web-{93FE2FE6-C64D-4303-8E90-37D1B09915CF}" dt="2025-09-24T13:49:33.288" v="4" actId="20577"/>
        <pc:sldMkLst>
          <pc:docMk/>
          <pc:sldMk cId="342080481" sldId="330"/>
        </pc:sldMkLst>
        <pc:spChg chg="mod">
          <ac:chgData name="Njoki Kamau" userId="Du8QtjRXkYDWDUjsERcgdBigS7RM2ZQQ0eQQWr3v7F0=" providerId="None" clId="Web-{93FE2FE6-C64D-4303-8E90-37D1B09915CF}" dt="2025-09-24T13:49:33.288" v="4" actId="20577"/>
          <ac:spMkLst>
            <pc:docMk/>
            <pc:sldMk cId="342080481" sldId="330"/>
            <ac:spMk id="4" creationId="{DE146A9A-888B-79BE-8747-03F038328DBD}"/>
          </ac:spMkLst>
        </pc:spChg>
      </pc:sldChg>
    </pc:docChg>
  </pc:docChgLst>
  <pc:docChgLst>
    <pc:chgData name="Elisa Lai" userId="538478637_tp_box_2" providerId="OAuth2" clId="{A3DFE59D-934A-4DCF-B839-3E4D9156E58B}"/>
    <pc:docChg chg="undo custSel addSld delSld modSld modMainMaster">
      <pc:chgData name="Elisa Lai" userId="538478637_tp_box_2" providerId="OAuth2" clId="{A3DFE59D-934A-4DCF-B839-3E4D9156E58B}" dt="2025-10-14T19:51:48.697" v="313" actId="1076"/>
      <pc:docMkLst>
        <pc:docMk/>
      </pc:docMkLst>
      <pc:sldChg chg="addSp delSp modSp mod">
        <pc:chgData name="Elisa Lai" userId="538478637_tp_box_2" providerId="OAuth2" clId="{A3DFE59D-934A-4DCF-B839-3E4D9156E58B}" dt="2025-10-14T17:53:33.013" v="88" actId="1076"/>
        <pc:sldMkLst>
          <pc:docMk/>
          <pc:sldMk cId="1015178706" sldId="282"/>
        </pc:sldMkLst>
        <pc:spChg chg="mod">
          <ac:chgData name="Elisa Lai" userId="538478637_tp_box_2" providerId="OAuth2" clId="{A3DFE59D-934A-4DCF-B839-3E4D9156E58B}" dt="2025-10-14T17:48:42.381" v="55" actId="1076"/>
          <ac:spMkLst>
            <pc:docMk/>
            <pc:sldMk cId="1015178706" sldId="282"/>
            <ac:spMk id="4" creationId="{118BC93D-2567-4E31-E15E-F7CB92197EB5}"/>
          </ac:spMkLst>
        </pc:spChg>
        <pc:spChg chg="mod">
          <ac:chgData name="Elisa Lai" userId="538478637_tp_box_2" providerId="OAuth2" clId="{A3DFE59D-934A-4DCF-B839-3E4D9156E58B}" dt="2025-10-14T17:48:42.381" v="55" actId="1076"/>
          <ac:spMkLst>
            <pc:docMk/>
            <pc:sldMk cId="1015178706" sldId="282"/>
            <ac:spMk id="10" creationId="{AD65BCE0-BB6D-8447-B4E6-162A1690C3E2}"/>
          </ac:spMkLst>
        </pc:spChg>
        <pc:spChg chg="add mod">
          <ac:chgData name="Elisa Lai" userId="538478637_tp_box_2" providerId="OAuth2" clId="{A3DFE59D-934A-4DCF-B839-3E4D9156E58B}" dt="2025-10-14T17:49:01.758" v="57" actId="207"/>
          <ac:spMkLst>
            <pc:docMk/>
            <pc:sldMk cId="1015178706" sldId="282"/>
            <ac:spMk id="13" creationId="{E5BEAEA7-1494-954B-D99D-50603AB19D22}"/>
          </ac:spMkLst>
        </pc:spChg>
        <pc:picChg chg="del mod ord">
          <ac:chgData name="Elisa Lai" userId="538478637_tp_box_2" providerId="OAuth2" clId="{A3DFE59D-934A-4DCF-B839-3E4D9156E58B}" dt="2025-10-14T17:49:44.816" v="80" actId="478"/>
          <ac:picMkLst>
            <pc:docMk/>
            <pc:sldMk cId="1015178706" sldId="282"/>
            <ac:picMk id="2" creationId="{A62F72A2-CA7F-90AE-52EA-1ADCEBE7963A}"/>
          </ac:picMkLst>
        </pc:picChg>
        <pc:picChg chg="del">
          <ac:chgData name="Elisa Lai" userId="538478637_tp_box_2" providerId="OAuth2" clId="{A3DFE59D-934A-4DCF-B839-3E4D9156E58B}" dt="2025-10-14T17:48:33.955" v="52" actId="478"/>
          <ac:picMkLst>
            <pc:docMk/>
            <pc:sldMk cId="1015178706" sldId="282"/>
            <ac:picMk id="6" creationId="{844158BD-666E-20FB-86FB-BB8DFCB5793F}"/>
          </ac:picMkLst>
        </pc:picChg>
        <pc:picChg chg="del">
          <ac:chgData name="Elisa Lai" userId="538478637_tp_box_2" providerId="OAuth2" clId="{A3DFE59D-934A-4DCF-B839-3E4D9156E58B}" dt="2025-10-14T17:48:33.955" v="52" actId="478"/>
          <ac:picMkLst>
            <pc:docMk/>
            <pc:sldMk cId="1015178706" sldId="282"/>
            <ac:picMk id="8" creationId="{7BE65231-2B5D-76AB-6191-C16EEDBFCD73}"/>
          </ac:picMkLst>
        </pc:picChg>
        <pc:picChg chg="add mod ord">
          <ac:chgData name="Elisa Lai" userId="538478637_tp_box_2" providerId="OAuth2" clId="{A3DFE59D-934A-4DCF-B839-3E4D9156E58B}" dt="2025-10-14T17:49:39.021" v="78" actId="1076"/>
          <ac:picMkLst>
            <pc:docMk/>
            <pc:sldMk cId="1015178706" sldId="282"/>
            <ac:picMk id="11" creationId="{C07E3D80-CD27-76FC-BA14-BBE55E94B384}"/>
          </ac:picMkLst>
        </pc:picChg>
        <pc:picChg chg="add mod ord">
          <ac:chgData name="Elisa Lai" userId="538478637_tp_box_2" providerId="OAuth2" clId="{A3DFE59D-934A-4DCF-B839-3E4D9156E58B}" dt="2025-10-14T17:49:30.430" v="77" actId="1037"/>
          <ac:picMkLst>
            <pc:docMk/>
            <pc:sldMk cId="1015178706" sldId="282"/>
            <ac:picMk id="12" creationId="{1E12F74E-77A1-5297-E3B7-B9577ECBFE5F}"/>
          </ac:picMkLst>
        </pc:picChg>
        <pc:picChg chg="add mod">
          <ac:chgData name="Elisa Lai" userId="538478637_tp_box_2" providerId="OAuth2" clId="{A3DFE59D-934A-4DCF-B839-3E4D9156E58B}" dt="2025-10-14T17:53:33.013" v="88" actId="1076"/>
          <ac:picMkLst>
            <pc:docMk/>
            <pc:sldMk cId="1015178706" sldId="282"/>
            <ac:picMk id="15" creationId="{6B04BBE5-237F-859A-7E2D-BC29F9B096B9}"/>
          </ac:picMkLst>
        </pc:picChg>
      </pc:sldChg>
      <pc:sldChg chg="addSp delSp modSp del mod modClrScheme chgLayout">
        <pc:chgData name="Elisa Lai" userId="538478637_tp_box_2" providerId="OAuth2" clId="{A3DFE59D-934A-4DCF-B839-3E4D9156E58B}" dt="2025-10-14T19:50:26.114" v="303" actId="47"/>
        <pc:sldMkLst>
          <pc:docMk/>
          <pc:sldMk cId="557364631" sldId="301"/>
        </pc:sldMkLst>
        <pc:spChg chg="mod ord">
          <ac:chgData name="Elisa Lai" userId="538478637_tp_box_2" providerId="OAuth2" clId="{A3DFE59D-934A-4DCF-B839-3E4D9156E58B}" dt="2025-10-14T19:47:10.872" v="263" actId="700"/>
          <ac:spMkLst>
            <pc:docMk/>
            <pc:sldMk cId="557364631" sldId="301"/>
            <ac:spMk id="4" creationId="{1E38D1BC-80C4-C44F-8A60-F21190458AB3}"/>
          </ac:spMkLst>
        </pc:spChg>
        <pc:spChg chg="add del mod ord">
          <ac:chgData name="Elisa Lai" userId="538478637_tp_box_2" providerId="OAuth2" clId="{A3DFE59D-934A-4DCF-B839-3E4D9156E58B}" dt="2025-10-14T19:47:10.872" v="263" actId="700"/>
          <ac:spMkLst>
            <pc:docMk/>
            <pc:sldMk cId="557364631" sldId="301"/>
            <ac:spMk id="12" creationId="{FC6AA4CC-CC41-CF45-AB75-9CED5DA8D3D1}"/>
          </ac:spMkLst>
        </pc:spChg>
        <pc:spChg chg="add del mod ord">
          <ac:chgData name="Elisa Lai" userId="538478637_tp_box_2" providerId="OAuth2" clId="{A3DFE59D-934A-4DCF-B839-3E4D9156E58B}" dt="2025-10-14T19:47:10.872" v="263" actId="700"/>
          <ac:spMkLst>
            <pc:docMk/>
            <pc:sldMk cId="557364631" sldId="301"/>
            <ac:spMk id="13" creationId="{5F5A0F29-AA5C-85A9-0868-2FB367076DB4}"/>
          </ac:spMkLst>
        </pc:spChg>
        <pc:picChg chg="del mod">
          <ac:chgData name="Elisa Lai" userId="538478637_tp_box_2" providerId="OAuth2" clId="{A3DFE59D-934A-4DCF-B839-3E4D9156E58B}" dt="2025-10-14T17:57:43.944" v="162" actId="478"/>
          <ac:picMkLst>
            <pc:docMk/>
            <pc:sldMk cId="557364631" sldId="301"/>
            <ac:picMk id="2" creationId="{AC6A829C-6791-ADE4-88C1-4AFBFAB0B9DF}"/>
          </ac:picMkLst>
        </pc:picChg>
        <pc:picChg chg="del">
          <ac:chgData name="Elisa Lai" userId="538478637_tp_box_2" providerId="OAuth2" clId="{A3DFE59D-934A-4DCF-B839-3E4D9156E58B}" dt="2025-10-14T17:57:43.944" v="162" actId="478"/>
          <ac:picMkLst>
            <pc:docMk/>
            <pc:sldMk cId="557364631" sldId="301"/>
            <ac:picMk id="3" creationId="{94198795-CAC1-84A4-1436-547351D0C7F6}"/>
          </ac:picMkLst>
        </pc:picChg>
        <pc:picChg chg="add mod">
          <ac:chgData name="Elisa Lai" userId="538478637_tp_box_2" providerId="OAuth2" clId="{A3DFE59D-934A-4DCF-B839-3E4D9156E58B}" dt="2025-10-14T17:58:06.946" v="167" actId="14100"/>
          <ac:picMkLst>
            <pc:docMk/>
            <pc:sldMk cId="557364631" sldId="301"/>
            <ac:picMk id="5" creationId="{1F2FB3E2-DEA3-584D-08D5-B5D93B9C0ED6}"/>
          </ac:picMkLst>
        </pc:picChg>
        <pc:picChg chg="mod">
          <ac:chgData name="Elisa Lai" userId="538478637_tp_box_2" providerId="OAuth2" clId="{A3DFE59D-934A-4DCF-B839-3E4D9156E58B}" dt="2025-10-14T19:47:09.858" v="262" actId="1076"/>
          <ac:picMkLst>
            <pc:docMk/>
            <pc:sldMk cId="557364631" sldId="301"/>
            <ac:picMk id="6" creationId="{A7EBE1CB-C0EF-763C-9BE3-5B7A769CFA6D}"/>
          </ac:picMkLst>
        </pc:picChg>
        <pc:picChg chg="add mod">
          <ac:chgData name="Elisa Lai" userId="538478637_tp_box_2" providerId="OAuth2" clId="{A3DFE59D-934A-4DCF-B839-3E4D9156E58B}" dt="2025-10-14T17:58:42.891" v="174" actId="1076"/>
          <ac:picMkLst>
            <pc:docMk/>
            <pc:sldMk cId="557364631" sldId="301"/>
            <ac:picMk id="8" creationId="{DA684325-3E2D-2EA2-E3E7-AE5F4B7BF689}"/>
          </ac:picMkLst>
        </pc:picChg>
        <pc:picChg chg="del">
          <ac:chgData name="Elisa Lai" userId="538478637_tp_box_2" providerId="OAuth2" clId="{A3DFE59D-934A-4DCF-B839-3E4D9156E58B}" dt="2025-10-14T17:58:13.365" v="170" actId="478"/>
          <ac:picMkLst>
            <pc:docMk/>
            <pc:sldMk cId="557364631" sldId="301"/>
            <ac:picMk id="9" creationId="{417284FA-299C-9BCD-92C2-0D26E3F2972E}"/>
          </ac:picMkLst>
        </pc:picChg>
        <pc:picChg chg="add mod">
          <ac:chgData name="Elisa Lai" userId="538478637_tp_box_2" providerId="OAuth2" clId="{A3DFE59D-934A-4DCF-B839-3E4D9156E58B}" dt="2025-10-14T17:58:26.844" v="173" actId="1076"/>
          <ac:picMkLst>
            <pc:docMk/>
            <pc:sldMk cId="557364631" sldId="301"/>
            <ac:picMk id="11" creationId="{B9B365C0-03B4-A15F-7EEB-3D76B9208681}"/>
          </ac:picMkLst>
        </pc:picChg>
      </pc:sldChg>
      <pc:sldChg chg="addSp delSp modSp mod">
        <pc:chgData name="Elisa Lai" userId="538478637_tp_box_2" providerId="OAuth2" clId="{A3DFE59D-934A-4DCF-B839-3E4D9156E58B}" dt="2025-10-14T18:08:24.877" v="233" actId="166"/>
        <pc:sldMkLst>
          <pc:docMk/>
          <pc:sldMk cId="1025500466" sldId="302"/>
        </pc:sldMkLst>
        <pc:spChg chg="mod">
          <ac:chgData name="Elisa Lai" userId="538478637_tp_box_2" providerId="OAuth2" clId="{A3DFE59D-934A-4DCF-B839-3E4D9156E58B}" dt="2025-10-14T17:47:22.727" v="27" actId="20577"/>
          <ac:spMkLst>
            <pc:docMk/>
            <pc:sldMk cId="1025500466" sldId="302"/>
            <ac:spMk id="8" creationId="{7C190EBA-740F-B462-D827-4195C9954573}"/>
          </ac:spMkLst>
        </pc:spChg>
        <pc:picChg chg="mod ord">
          <ac:chgData name="Elisa Lai" userId="538478637_tp_box_2" providerId="OAuth2" clId="{A3DFE59D-934A-4DCF-B839-3E4D9156E58B}" dt="2025-10-14T18:08:24.877" v="233" actId="166"/>
          <ac:picMkLst>
            <pc:docMk/>
            <pc:sldMk cId="1025500466" sldId="302"/>
            <ac:picMk id="2" creationId="{A1DAB3C8-FAB6-316D-7698-4757C881383E}"/>
          </ac:picMkLst>
        </pc:picChg>
        <pc:picChg chg="del mod">
          <ac:chgData name="Elisa Lai" userId="538478637_tp_box_2" providerId="OAuth2" clId="{A3DFE59D-934A-4DCF-B839-3E4D9156E58B}" dt="2025-10-14T17:53:46.810" v="89" actId="478"/>
          <ac:picMkLst>
            <pc:docMk/>
            <pc:sldMk cId="1025500466" sldId="302"/>
            <ac:picMk id="3" creationId="{6EDFF4A6-7A5F-B0E2-A415-5188F4714C52}"/>
          </ac:picMkLst>
        </pc:picChg>
        <pc:picChg chg="mod">
          <ac:chgData name="Elisa Lai" userId="538478637_tp_box_2" providerId="OAuth2" clId="{A3DFE59D-934A-4DCF-B839-3E4D9156E58B}" dt="2025-10-14T17:54:01.364" v="106" actId="1036"/>
          <ac:picMkLst>
            <pc:docMk/>
            <pc:sldMk cId="1025500466" sldId="302"/>
            <ac:picMk id="5" creationId="{D784E5EF-5C84-CC21-3892-5AC23C72652C}"/>
          </ac:picMkLst>
        </pc:picChg>
        <pc:picChg chg="mod">
          <ac:chgData name="Elisa Lai" userId="538478637_tp_box_2" providerId="OAuth2" clId="{A3DFE59D-934A-4DCF-B839-3E4D9156E58B}" dt="2025-10-14T18:08:19.290" v="232" actId="14100"/>
          <ac:picMkLst>
            <pc:docMk/>
            <pc:sldMk cId="1025500466" sldId="302"/>
            <ac:picMk id="6" creationId="{A2672561-AE69-044D-63A7-4E363A069556}"/>
          </ac:picMkLst>
        </pc:picChg>
        <pc:picChg chg="mod">
          <ac:chgData name="Elisa Lai" userId="538478637_tp_box_2" providerId="OAuth2" clId="{A3DFE59D-934A-4DCF-B839-3E4D9156E58B}" dt="2025-10-14T17:54:01.364" v="106" actId="1036"/>
          <ac:picMkLst>
            <pc:docMk/>
            <pc:sldMk cId="1025500466" sldId="302"/>
            <ac:picMk id="7" creationId="{550975AA-82EB-E9DC-39DD-8ACB5DD003C0}"/>
          </ac:picMkLst>
        </pc:picChg>
        <pc:picChg chg="add mod">
          <ac:chgData name="Elisa Lai" userId="538478637_tp_box_2" providerId="OAuth2" clId="{A3DFE59D-934A-4DCF-B839-3E4D9156E58B}" dt="2025-10-14T17:54:01.364" v="106" actId="1036"/>
          <ac:picMkLst>
            <pc:docMk/>
            <pc:sldMk cId="1025500466" sldId="302"/>
            <ac:picMk id="10" creationId="{542E7D09-10BA-99A1-CE04-53D96823ABEF}"/>
          </ac:picMkLst>
        </pc:picChg>
      </pc:sldChg>
      <pc:sldChg chg="addSp delSp modSp mod chgLayout">
        <pc:chgData name="Elisa Lai" userId="538478637_tp_box_2" providerId="OAuth2" clId="{A3DFE59D-934A-4DCF-B839-3E4D9156E58B}" dt="2025-10-14T19:46:04.933" v="237"/>
        <pc:sldMkLst>
          <pc:docMk/>
          <pc:sldMk cId="1459727561" sldId="319"/>
        </pc:sldMkLst>
        <pc:spChg chg="add del mod ord">
          <ac:chgData name="Elisa Lai" userId="538478637_tp_box_2" providerId="OAuth2" clId="{A3DFE59D-934A-4DCF-B839-3E4D9156E58B}" dt="2025-10-14T17:55:43.684" v="126" actId="478"/>
          <ac:spMkLst>
            <pc:docMk/>
            <pc:sldMk cId="1459727561" sldId="319"/>
            <ac:spMk id="3" creationId="{24A53A2A-0501-FF8A-3839-3F0D102A1D1D}"/>
          </ac:spMkLst>
        </pc:spChg>
        <pc:spChg chg="mod ord">
          <ac:chgData name="Elisa Lai" userId="538478637_tp_box_2" providerId="OAuth2" clId="{A3DFE59D-934A-4DCF-B839-3E4D9156E58B}" dt="2025-10-14T17:55:40.277" v="125" actId="700"/>
          <ac:spMkLst>
            <pc:docMk/>
            <pc:sldMk cId="1459727561" sldId="319"/>
            <ac:spMk id="4" creationId="{DAC18E0C-8E2E-2D3E-3C75-B5C62FF1EDD8}"/>
          </ac:spMkLst>
        </pc:spChg>
        <pc:spChg chg="add del mod ord">
          <ac:chgData name="Elisa Lai" userId="538478637_tp_box_2" providerId="OAuth2" clId="{A3DFE59D-934A-4DCF-B839-3E4D9156E58B}" dt="2025-10-14T17:55:47.349" v="127" actId="478"/>
          <ac:spMkLst>
            <pc:docMk/>
            <pc:sldMk cId="1459727561" sldId="319"/>
            <ac:spMk id="5" creationId="{909060CE-0EA6-ADE1-F73D-B2544D2AB96E}"/>
          </ac:spMkLst>
        </pc:spChg>
        <pc:spChg chg="mod">
          <ac:chgData name="Elisa Lai" userId="538478637_tp_box_2" providerId="OAuth2" clId="{A3DFE59D-934A-4DCF-B839-3E4D9156E58B}" dt="2025-10-14T17:55:36.790" v="124" actId="5793"/>
          <ac:spMkLst>
            <pc:docMk/>
            <pc:sldMk cId="1459727561" sldId="319"/>
            <ac:spMk id="24" creationId="{FA1D5BC5-763F-06F0-B1A8-F4E42CDB2DC2}"/>
          </ac:spMkLst>
        </pc:spChg>
        <pc:picChg chg="del">
          <ac:chgData name="Elisa Lai" userId="538478637_tp_box_2" providerId="OAuth2" clId="{A3DFE59D-934A-4DCF-B839-3E4D9156E58B}" dt="2025-10-14T19:46:04.666" v="236" actId="478"/>
          <ac:picMkLst>
            <pc:docMk/>
            <pc:sldMk cId="1459727561" sldId="319"/>
            <ac:picMk id="2" creationId="{80CFFD28-4A12-60A6-99AC-F7E51DEEAA37}"/>
          </ac:picMkLst>
        </pc:picChg>
        <pc:picChg chg="add mod">
          <ac:chgData name="Elisa Lai" userId="538478637_tp_box_2" providerId="OAuth2" clId="{A3DFE59D-934A-4DCF-B839-3E4D9156E58B}" dt="2025-10-14T19:46:04.933" v="237"/>
          <ac:picMkLst>
            <pc:docMk/>
            <pc:sldMk cId="1459727561" sldId="319"/>
            <ac:picMk id="6" creationId="{A0986FEE-03E4-4028-2445-4CD2D3EEA802}"/>
          </ac:picMkLst>
        </pc:picChg>
        <pc:picChg chg="mod">
          <ac:chgData name="Elisa Lai" userId="538478637_tp_box_2" providerId="OAuth2" clId="{A3DFE59D-934A-4DCF-B839-3E4D9156E58B}" dt="2025-10-14T17:55:34.598" v="123" actId="1076"/>
          <ac:picMkLst>
            <pc:docMk/>
            <pc:sldMk cId="1459727561" sldId="319"/>
            <ac:picMk id="20" creationId="{E488F37F-090F-02F8-7C96-C51EE3A13615}"/>
          </ac:picMkLst>
        </pc:picChg>
        <pc:picChg chg="del">
          <ac:chgData name="Elisa Lai" userId="538478637_tp_box_2" providerId="OAuth2" clId="{A3DFE59D-934A-4DCF-B839-3E4D9156E58B}" dt="2025-10-14T17:55:48.357" v="128" actId="478"/>
          <ac:picMkLst>
            <pc:docMk/>
            <pc:sldMk cId="1459727561" sldId="319"/>
            <ac:picMk id="25" creationId="{FC7ADCBA-4A5D-8137-A417-D13B97AE34ED}"/>
          </ac:picMkLst>
        </pc:picChg>
        <pc:picChg chg="del">
          <ac:chgData name="Elisa Lai" userId="538478637_tp_box_2" providerId="OAuth2" clId="{A3DFE59D-934A-4DCF-B839-3E4D9156E58B}" dt="2025-10-14T17:55:48.781" v="129" actId="478"/>
          <ac:picMkLst>
            <pc:docMk/>
            <pc:sldMk cId="1459727561" sldId="319"/>
            <ac:picMk id="26" creationId="{D055FE8B-2812-D1BE-9D04-18C9D164E671}"/>
          </ac:picMkLst>
        </pc:picChg>
      </pc:sldChg>
      <pc:sldChg chg="addSp delSp modSp mod">
        <pc:chgData name="Elisa Lai" userId="538478637_tp_box_2" providerId="OAuth2" clId="{A3DFE59D-934A-4DCF-B839-3E4D9156E58B}" dt="2025-10-14T19:46:20.060" v="247"/>
        <pc:sldMkLst>
          <pc:docMk/>
          <pc:sldMk cId="3577877080" sldId="326"/>
        </pc:sldMkLst>
        <pc:spChg chg="mod">
          <ac:chgData name="Elisa Lai" userId="538478637_tp_box_2" providerId="OAuth2" clId="{A3DFE59D-934A-4DCF-B839-3E4D9156E58B}" dt="2025-10-14T18:00:56.748" v="215" actId="20577"/>
          <ac:spMkLst>
            <pc:docMk/>
            <pc:sldMk cId="3577877080" sldId="326"/>
            <ac:spMk id="9" creationId="{29A56C12-B901-BB53-1E2A-085787AA9065}"/>
          </ac:spMkLst>
        </pc:spChg>
        <pc:picChg chg="del">
          <ac:chgData name="Elisa Lai" userId="538478637_tp_box_2" providerId="OAuth2" clId="{A3DFE59D-934A-4DCF-B839-3E4D9156E58B}" dt="2025-10-14T19:46:19.887" v="246" actId="478"/>
          <ac:picMkLst>
            <pc:docMk/>
            <pc:sldMk cId="3577877080" sldId="326"/>
            <ac:picMk id="2" creationId="{0F7083B4-040D-6C17-F6B5-4E7A466F545C}"/>
          </ac:picMkLst>
        </pc:picChg>
        <pc:picChg chg="mod">
          <ac:chgData name="Elisa Lai" userId="538478637_tp_box_2" providerId="OAuth2" clId="{A3DFE59D-934A-4DCF-B839-3E4D9156E58B}" dt="2025-10-14T18:01:13.536" v="217" actId="1076"/>
          <ac:picMkLst>
            <pc:docMk/>
            <pc:sldMk cId="3577877080" sldId="326"/>
            <ac:picMk id="3" creationId="{DE8D1D3A-708C-8ED2-C595-10F57E29880A}"/>
          </ac:picMkLst>
        </pc:picChg>
        <pc:picChg chg="del">
          <ac:chgData name="Elisa Lai" userId="538478637_tp_box_2" providerId="OAuth2" clId="{A3DFE59D-934A-4DCF-B839-3E4D9156E58B}" dt="2025-10-14T18:01:15.424" v="218" actId="478"/>
          <ac:picMkLst>
            <pc:docMk/>
            <pc:sldMk cId="3577877080" sldId="326"/>
            <ac:picMk id="5" creationId="{EDDA47EB-F41F-4B0C-C127-5B6D65AF2D2D}"/>
          </ac:picMkLst>
        </pc:picChg>
        <pc:picChg chg="del">
          <ac:chgData name="Elisa Lai" userId="538478637_tp_box_2" providerId="OAuth2" clId="{A3DFE59D-934A-4DCF-B839-3E4D9156E58B}" dt="2025-10-14T18:01:15.424" v="218" actId="478"/>
          <ac:picMkLst>
            <pc:docMk/>
            <pc:sldMk cId="3577877080" sldId="326"/>
            <ac:picMk id="6" creationId="{E0B44E66-A822-EE68-7BD7-BE485FC8BF51}"/>
          </ac:picMkLst>
        </pc:picChg>
        <pc:picChg chg="add mod">
          <ac:chgData name="Elisa Lai" userId="538478637_tp_box_2" providerId="OAuth2" clId="{A3DFE59D-934A-4DCF-B839-3E4D9156E58B}" dt="2025-10-14T19:46:20.060" v="247"/>
          <ac:picMkLst>
            <pc:docMk/>
            <pc:sldMk cId="3577877080" sldId="326"/>
            <ac:picMk id="7" creationId="{E72D9368-25F8-137D-991F-C15318CF7875}"/>
          </ac:picMkLst>
        </pc:picChg>
      </pc:sldChg>
      <pc:sldChg chg="addSp delSp modSp mod">
        <pc:chgData name="Elisa Lai" userId="538478637_tp_box_2" providerId="OAuth2" clId="{A3DFE59D-934A-4DCF-B839-3E4D9156E58B}" dt="2025-10-14T19:46:27.210" v="251"/>
        <pc:sldMkLst>
          <pc:docMk/>
          <pc:sldMk cId="495873306" sldId="327"/>
        </pc:sldMkLst>
        <pc:spChg chg="mod">
          <ac:chgData name="Elisa Lai" userId="538478637_tp_box_2" providerId="OAuth2" clId="{A3DFE59D-934A-4DCF-B839-3E4D9156E58B}" dt="2025-10-14T18:00:46.603" v="213" actId="20577"/>
          <ac:spMkLst>
            <pc:docMk/>
            <pc:sldMk cId="495873306" sldId="327"/>
            <ac:spMk id="5" creationId="{2B0488A9-75CD-4D33-1484-0B282CD981EE}"/>
          </ac:spMkLst>
        </pc:spChg>
        <pc:picChg chg="del">
          <ac:chgData name="Elisa Lai" userId="538478637_tp_box_2" providerId="OAuth2" clId="{A3DFE59D-934A-4DCF-B839-3E4D9156E58B}" dt="2025-10-14T17:58:58.853" v="177" actId="478"/>
          <ac:picMkLst>
            <pc:docMk/>
            <pc:sldMk cId="495873306" sldId="327"/>
            <ac:picMk id="2" creationId="{EBE05043-2B52-C76C-B2E5-F89356811D1F}"/>
          </ac:picMkLst>
        </pc:picChg>
        <pc:picChg chg="del">
          <ac:chgData name="Elisa Lai" userId="538478637_tp_box_2" providerId="OAuth2" clId="{A3DFE59D-934A-4DCF-B839-3E4D9156E58B}" dt="2025-10-14T17:58:59.734" v="178" actId="478"/>
          <ac:picMkLst>
            <pc:docMk/>
            <pc:sldMk cId="495873306" sldId="327"/>
            <ac:picMk id="3" creationId="{FB113E19-9C79-4F66-0BB6-3FC9F26532D5}"/>
          </ac:picMkLst>
        </pc:picChg>
        <pc:picChg chg="add mod">
          <ac:chgData name="Elisa Lai" userId="538478637_tp_box_2" providerId="OAuth2" clId="{A3DFE59D-934A-4DCF-B839-3E4D9156E58B}" dt="2025-10-14T19:46:27.210" v="251"/>
          <ac:picMkLst>
            <pc:docMk/>
            <pc:sldMk cId="495873306" sldId="327"/>
            <ac:picMk id="6" creationId="{ABB9D79F-FC1D-F966-8D50-AADFCC35E8C2}"/>
          </ac:picMkLst>
        </pc:picChg>
        <pc:picChg chg="del">
          <ac:chgData name="Elisa Lai" userId="538478637_tp_box_2" providerId="OAuth2" clId="{A3DFE59D-934A-4DCF-B839-3E4D9156E58B}" dt="2025-10-14T19:46:27.062" v="250" actId="478"/>
          <ac:picMkLst>
            <pc:docMk/>
            <pc:sldMk cId="495873306" sldId="327"/>
            <ac:picMk id="8" creationId="{174917C7-DB4F-9AB7-5824-5379C592D141}"/>
          </ac:picMkLst>
        </pc:picChg>
      </pc:sldChg>
      <pc:sldChg chg="delSp mod">
        <pc:chgData name="Elisa Lai" userId="538478637_tp_box_2" providerId="OAuth2" clId="{A3DFE59D-934A-4DCF-B839-3E4D9156E58B}" dt="2025-10-14T18:05:36.377" v="221" actId="478"/>
        <pc:sldMkLst>
          <pc:docMk/>
          <pc:sldMk cId="3608221146" sldId="328"/>
        </pc:sldMkLst>
        <pc:picChg chg="del">
          <ac:chgData name="Elisa Lai" userId="538478637_tp_box_2" providerId="OAuth2" clId="{A3DFE59D-934A-4DCF-B839-3E4D9156E58B}" dt="2025-10-14T18:05:35.872" v="220" actId="478"/>
          <ac:picMkLst>
            <pc:docMk/>
            <pc:sldMk cId="3608221146" sldId="328"/>
            <ac:picMk id="11" creationId="{017E699F-E022-DCDD-D056-29B091AAA25F}"/>
          </ac:picMkLst>
        </pc:picChg>
        <pc:picChg chg="del">
          <ac:chgData name="Elisa Lai" userId="538478637_tp_box_2" providerId="OAuth2" clId="{A3DFE59D-934A-4DCF-B839-3E4D9156E58B}" dt="2025-10-14T18:05:36.377" v="221" actId="478"/>
          <ac:picMkLst>
            <pc:docMk/>
            <pc:sldMk cId="3608221146" sldId="328"/>
            <ac:picMk id="12" creationId="{FD5F3702-9B3A-BAFD-8109-D6F39DFCC6BF}"/>
          </ac:picMkLst>
        </pc:picChg>
      </pc:sldChg>
      <pc:sldChg chg="addSp delSp modSp mod">
        <pc:chgData name="Elisa Lai" userId="538478637_tp_box_2" providerId="OAuth2" clId="{A3DFE59D-934A-4DCF-B839-3E4D9156E58B}" dt="2025-10-14T19:46:17.146" v="245"/>
        <pc:sldMkLst>
          <pc:docMk/>
          <pc:sldMk cId="342080481" sldId="330"/>
        </pc:sldMkLst>
        <pc:picChg chg="del">
          <ac:chgData name="Elisa Lai" userId="538478637_tp_box_2" providerId="OAuth2" clId="{A3DFE59D-934A-4DCF-B839-3E4D9156E58B}" dt="2025-10-14T19:46:16.944" v="244" actId="478"/>
          <ac:picMkLst>
            <pc:docMk/>
            <pc:sldMk cId="342080481" sldId="330"/>
            <ac:picMk id="2" creationId="{43FDDAA2-2ED0-3D60-C1C4-95E7E8A75045}"/>
          </ac:picMkLst>
        </pc:picChg>
        <pc:picChg chg="del">
          <ac:chgData name="Elisa Lai" userId="538478637_tp_box_2" providerId="OAuth2" clId="{A3DFE59D-934A-4DCF-B839-3E4D9156E58B}" dt="2025-10-14T18:07:17.814" v="226" actId="478"/>
          <ac:picMkLst>
            <pc:docMk/>
            <pc:sldMk cId="342080481" sldId="330"/>
            <ac:picMk id="3" creationId="{1150C701-7B4D-6E39-BBAD-668910C1ECDA}"/>
          </ac:picMkLst>
        </pc:picChg>
        <pc:picChg chg="del">
          <ac:chgData name="Elisa Lai" userId="538478637_tp_box_2" providerId="OAuth2" clId="{A3DFE59D-934A-4DCF-B839-3E4D9156E58B}" dt="2025-10-14T18:07:17.814" v="226" actId="478"/>
          <ac:picMkLst>
            <pc:docMk/>
            <pc:sldMk cId="342080481" sldId="330"/>
            <ac:picMk id="5" creationId="{7F96BB7F-F6D4-8CCD-DEF6-12FE2B634BEC}"/>
          </ac:picMkLst>
        </pc:picChg>
        <pc:picChg chg="add mod">
          <ac:chgData name="Elisa Lai" userId="538478637_tp_box_2" providerId="OAuth2" clId="{A3DFE59D-934A-4DCF-B839-3E4D9156E58B}" dt="2025-10-14T19:46:17.146" v="245"/>
          <ac:picMkLst>
            <pc:docMk/>
            <pc:sldMk cId="342080481" sldId="330"/>
            <ac:picMk id="6" creationId="{7CEA4043-3FA2-F2B0-BDD8-12826FAE097E}"/>
          </ac:picMkLst>
        </pc:picChg>
      </pc:sldChg>
      <pc:sldChg chg="addSp delSp modSp mod">
        <pc:chgData name="Elisa Lai" userId="538478637_tp_box_2" providerId="OAuth2" clId="{A3DFE59D-934A-4DCF-B839-3E4D9156E58B}" dt="2025-10-14T19:46:13.885" v="243"/>
        <pc:sldMkLst>
          <pc:docMk/>
          <pc:sldMk cId="1146405785" sldId="331"/>
        </pc:sldMkLst>
        <pc:spChg chg="mod">
          <ac:chgData name="Elisa Lai" userId="538478637_tp_box_2" providerId="OAuth2" clId="{A3DFE59D-934A-4DCF-B839-3E4D9156E58B}" dt="2025-10-14T18:06:57.136" v="225" actId="120"/>
          <ac:spMkLst>
            <pc:docMk/>
            <pc:sldMk cId="1146405785" sldId="331"/>
            <ac:spMk id="7" creationId="{1BC9A623-1E1D-6064-5681-6EFB9D429C09}"/>
          </ac:spMkLst>
        </pc:spChg>
        <pc:picChg chg="del">
          <ac:chgData name="Elisa Lai" userId="538478637_tp_box_2" providerId="OAuth2" clId="{A3DFE59D-934A-4DCF-B839-3E4D9156E58B}" dt="2025-10-14T18:05:44.932" v="222" actId="478"/>
          <ac:picMkLst>
            <pc:docMk/>
            <pc:sldMk cId="1146405785" sldId="331"/>
            <ac:picMk id="2" creationId="{F8DC04AA-FBC9-D45A-5AC2-0A7BD086F113}"/>
          </ac:picMkLst>
        </pc:picChg>
        <pc:picChg chg="del">
          <ac:chgData name="Elisa Lai" userId="538478637_tp_box_2" providerId="OAuth2" clId="{A3DFE59D-934A-4DCF-B839-3E4D9156E58B}" dt="2025-10-14T19:46:13.691" v="242" actId="478"/>
          <ac:picMkLst>
            <pc:docMk/>
            <pc:sldMk cId="1146405785" sldId="331"/>
            <ac:picMk id="3" creationId="{2626A2AF-2B00-BF73-159D-A922522D7135}"/>
          </ac:picMkLst>
        </pc:picChg>
        <pc:picChg chg="del">
          <ac:chgData name="Elisa Lai" userId="538478637_tp_box_2" providerId="OAuth2" clId="{A3DFE59D-934A-4DCF-B839-3E4D9156E58B}" dt="2025-10-14T18:05:45.557" v="223" actId="478"/>
          <ac:picMkLst>
            <pc:docMk/>
            <pc:sldMk cId="1146405785" sldId="331"/>
            <ac:picMk id="6" creationId="{2760A5A8-C08D-1DC9-049B-9EE8AF4BF7C2}"/>
          </ac:picMkLst>
        </pc:picChg>
        <pc:picChg chg="add mod">
          <ac:chgData name="Elisa Lai" userId="538478637_tp_box_2" providerId="OAuth2" clId="{A3DFE59D-934A-4DCF-B839-3E4D9156E58B}" dt="2025-10-14T19:46:13.885" v="243"/>
          <ac:picMkLst>
            <pc:docMk/>
            <pc:sldMk cId="1146405785" sldId="331"/>
            <ac:picMk id="8" creationId="{3CAEDEE3-09BC-890A-9348-16FD61FB40F1}"/>
          </ac:picMkLst>
        </pc:picChg>
      </pc:sldChg>
      <pc:sldChg chg="addSp delSp modSp mod chgLayout">
        <pc:chgData name="Elisa Lai" userId="538478637_tp_box_2" providerId="OAuth2" clId="{A3DFE59D-934A-4DCF-B839-3E4D9156E58B}" dt="2025-10-14T19:46:01.971" v="235"/>
        <pc:sldMkLst>
          <pc:docMk/>
          <pc:sldMk cId="1048335683" sldId="333"/>
        </pc:sldMkLst>
        <pc:spChg chg="del mod">
          <ac:chgData name="Elisa Lai" userId="538478637_tp_box_2" providerId="OAuth2" clId="{A3DFE59D-934A-4DCF-B839-3E4D9156E58B}" dt="2025-10-14T17:56:54.366" v="152" actId="478"/>
          <ac:spMkLst>
            <pc:docMk/>
            <pc:sldMk cId="1048335683" sldId="333"/>
            <ac:spMk id="3" creationId="{2D50F9AD-2708-9C96-9792-08E4D51F3330}"/>
          </ac:spMkLst>
        </pc:spChg>
        <pc:spChg chg="mod ord">
          <ac:chgData name="Elisa Lai" userId="538478637_tp_box_2" providerId="OAuth2" clId="{A3DFE59D-934A-4DCF-B839-3E4D9156E58B}" dt="2025-10-14T17:56:37.334" v="140" actId="700"/>
          <ac:spMkLst>
            <pc:docMk/>
            <pc:sldMk cId="1048335683" sldId="333"/>
            <ac:spMk id="4" creationId="{8797C3EB-845D-CB96-36D8-A55F757DFC2E}"/>
          </ac:spMkLst>
        </pc:spChg>
        <pc:spChg chg="add del mod">
          <ac:chgData name="Elisa Lai" userId="538478637_tp_box_2" providerId="OAuth2" clId="{A3DFE59D-934A-4DCF-B839-3E4D9156E58B}" dt="2025-10-14T17:56:34.939" v="139" actId="6264"/>
          <ac:spMkLst>
            <pc:docMk/>
            <pc:sldMk cId="1048335683" sldId="333"/>
            <ac:spMk id="7" creationId="{32E1F7E6-0FE1-361C-9BC2-527A2CCF9987}"/>
          </ac:spMkLst>
        </pc:spChg>
        <pc:spChg chg="add del mod ord">
          <ac:chgData name="Elisa Lai" userId="538478637_tp_box_2" providerId="OAuth2" clId="{A3DFE59D-934A-4DCF-B839-3E4D9156E58B}" dt="2025-10-14T17:56:37.334" v="140" actId="700"/>
          <ac:spMkLst>
            <pc:docMk/>
            <pc:sldMk cId="1048335683" sldId="333"/>
            <ac:spMk id="8" creationId="{DD12D01F-E845-0E4A-B37B-0C23D73A6B99}"/>
          </ac:spMkLst>
        </pc:spChg>
        <pc:spChg chg="add del mod ord">
          <ac:chgData name="Elisa Lai" userId="538478637_tp_box_2" providerId="OAuth2" clId="{A3DFE59D-934A-4DCF-B839-3E4D9156E58B}" dt="2025-10-14T17:56:37.334" v="140" actId="700"/>
          <ac:spMkLst>
            <pc:docMk/>
            <pc:sldMk cId="1048335683" sldId="333"/>
            <ac:spMk id="9" creationId="{2A021AE1-A208-A1E3-3109-93C8A5449482}"/>
          </ac:spMkLst>
        </pc:spChg>
        <pc:spChg chg="add mod ord">
          <ac:chgData name="Elisa Lai" userId="538478637_tp_box_2" providerId="OAuth2" clId="{A3DFE59D-934A-4DCF-B839-3E4D9156E58B}" dt="2025-10-14T17:57:01.550" v="154" actId="113"/>
          <ac:spMkLst>
            <pc:docMk/>
            <pc:sldMk cId="1048335683" sldId="333"/>
            <ac:spMk id="10" creationId="{F6C17CB6-AE34-602B-D7A5-118BD6BF3BFC}"/>
          </ac:spMkLst>
        </pc:spChg>
        <pc:spChg chg="add mod ord">
          <ac:chgData name="Elisa Lai" userId="538478637_tp_box_2" providerId="OAuth2" clId="{A3DFE59D-934A-4DCF-B839-3E4D9156E58B}" dt="2025-10-14T17:57:09.255" v="158" actId="113"/>
          <ac:spMkLst>
            <pc:docMk/>
            <pc:sldMk cId="1048335683" sldId="333"/>
            <ac:spMk id="11" creationId="{7EC6D90A-FE74-0D10-7D62-0090D0ABD036}"/>
          </ac:spMkLst>
        </pc:spChg>
        <pc:spChg chg="del mod">
          <ac:chgData name="Elisa Lai" userId="538478637_tp_box_2" providerId="OAuth2" clId="{A3DFE59D-934A-4DCF-B839-3E4D9156E58B}" dt="2025-10-14T17:56:43.905" v="144" actId="478"/>
          <ac:spMkLst>
            <pc:docMk/>
            <pc:sldMk cId="1048335683" sldId="333"/>
            <ac:spMk id="14" creationId="{6BD5F657-6FB3-F306-44EA-F23E07428C63}"/>
          </ac:spMkLst>
        </pc:spChg>
        <pc:picChg chg="del">
          <ac:chgData name="Elisa Lai" userId="538478637_tp_box_2" providerId="OAuth2" clId="{A3DFE59D-934A-4DCF-B839-3E4D9156E58B}" dt="2025-10-14T19:46:01.726" v="234" actId="478"/>
          <ac:picMkLst>
            <pc:docMk/>
            <pc:sldMk cId="1048335683" sldId="333"/>
            <ac:picMk id="2" creationId="{9F7C5E7B-E9C8-CBBC-AB7F-BA217343CED4}"/>
          </ac:picMkLst>
        </pc:picChg>
        <pc:picChg chg="del">
          <ac:chgData name="Elisa Lai" userId="538478637_tp_box_2" providerId="OAuth2" clId="{A3DFE59D-934A-4DCF-B839-3E4D9156E58B}" dt="2025-10-14T17:54:45.802" v="113" actId="478"/>
          <ac:picMkLst>
            <pc:docMk/>
            <pc:sldMk cId="1048335683" sldId="333"/>
            <ac:picMk id="5" creationId="{BF7D65F4-6316-2776-C97E-190649BB4C47}"/>
          </ac:picMkLst>
        </pc:picChg>
        <pc:picChg chg="del">
          <ac:chgData name="Elisa Lai" userId="538478637_tp_box_2" providerId="OAuth2" clId="{A3DFE59D-934A-4DCF-B839-3E4D9156E58B}" dt="2025-10-14T17:54:48.363" v="114" actId="478"/>
          <ac:picMkLst>
            <pc:docMk/>
            <pc:sldMk cId="1048335683" sldId="333"/>
            <ac:picMk id="6" creationId="{0E467076-0010-382F-6CA5-8997D42B23D6}"/>
          </ac:picMkLst>
        </pc:picChg>
        <pc:picChg chg="add mod">
          <ac:chgData name="Elisa Lai" userId="538478637_tp_box_2" providerId="OAuth2" clId="{A3DFE59D-934A-4DCF-B839-3E4D9156E58B}" dt="2025-10-14T19:46:01.971" v="235"/>
          <ac:picMkLst>
            <pc:docMk/>
            <pc:sldMk cId="1048335683" sldId="333"/>
            <ac:picMk id="12" creationId="{85239C8A-E995-24CA-B5B5-1D5654CB26FE}"/>
          </ac:picMkLst>
        </pc:picChg>
      </pc:sldChg>
      <pc:sldChg chg="addSp delSp modSp mod">
        <pc:chgData name="Elisa Lai" userId="538478637_tp_box_2" providerId="OAuth2" clId="{A3DFE59D-934A-4DCF-B839-3E4D9156E58B}" dt="2025-10-14T19:46:07.661" v="239"/>
        <pc:sldMkLst>
          <pc:docMk/>
          <pc:sldMk cId="4264068474" sldId="334"/>
        </pc:sldMkLst>
        <pc:picChg chg="del">
          <ac:chgData name="Elisa Lai" userId="538478637_tp_box_2" providerId="OAuth2" clId="{A3DFE59D-934A-4DCF-B839-3E4D9156E58B}" dt="2025-10-14T19:46:07.447" v="238" actId="478"/>
          <ac:picMkLst>
            <pc:docMk/>
            <pc:sldMk cId="4264068474" sldId="334"/>
            <ac:picMk id="2" creationId="{746840B5-5596-4A33-02BB-CBEB9E19F37F}"/>
          </ac:picMkLst>
        </pc:picChg>
        <pc:picChg chg="mod">
          <ac:chgData name="Elisa Lai" userId="538478637_tp_box_2" providerId="OAuth2" clId="{A3DFE59D-934A-4DCF-B839-3E4D9156E58B}" dt="2025-10-14T17:56:22.364" v="138" actId="1076"/>
          <ac:picMkLst>
            <pc:docMk/>
            <pc:sldMk cId="4264068474" sldId="334"/>
            <ac:picMk id="3" creationId="{8F77D137-F922-97ED-BFF6-47935B9E062F}"/>
          </ac:picMkLst>
        </pc:picChg>
        <pc:picChg chg="del">
          <ac:chgData name="Elisa Lai" userId="538478637_tp_box_2" providerId="OAuth2" clId="{A3DFE59D-934A-4DCF-B839-3E4D9156E58B}" dt="2025-10-14T17:56:16.901" v="135" actId="478"/>
          <ac:picMkLst>
            <pc:docMk/>
            <pc:sldMk cId="4264068474" sldId="334"/>
            <ac:picMk id="5" creationId="{BC96C4F7-9599-4EFB-E319-08E4EDE58A1F}"/>
          </ac:picMkLst>
        </pc:picChg>
        <pc:picChg chg="del">
          <ac:chgData name="Elisa Lai" userId="538478637_tp_box_2" providerId="OAuth2" clId="{A3DFE59D-934A-4DCF-B839-3E4D9156E58B}" dt="2025-10-14T17:56:17.926" v="136" actId="478"/>
          <ac:picMkLst>
            <pc:docMk/>
            <pc:sldMk cId="4264068474" sldId="334"/>
            <ac:picMk id="6" creationId="{FA242A0F-4CC6-1777-DC4A-E2AFF4CE086A}"/>
          </ac:picMkLst>
        </pc:picChg>
        <pc:picChg chg="add mod">
          <ac:chgData name="Elisa Lai" userId="538478637_tp_box_2" providerId="OAuth2" clId="{A3DFE59D-934A-4DCF-B839-3E4D9156E58B}" dt="2025-10-14T19:46:07.661" v="239"/>
          <ac:picMkLst>
            <pc:docMk/>
            <pc:sldMk cId="4264068474" sldId="334"/>
            <ac:picMk id="7" creationId="{3B5AEDA7-881A-D679-BB8A-A0EF0A5B67EF}"/>
          </ac:picMkLst>
        </pc:picChg>
      </pc:sldChg>
      <pc:sldChg chg="addSp delSp modSp mod">
        <pc:chgData name="Elisa Lai" userId="538478637_tp_box_2" providerId="OAuth2" clId="{A3DFE59D-934A-4DCF-B839-3E4D9156E58B}" dt="2025-10-14T19:51:48.697" v="313" actId="1076"/>
        <pc:sldMkLst>
          <pc:docMk/>
          <pc:sldMk cId="4046367156" sldId="335"/>
        </pc:sldMkLst>
        <pc:picChg chg="del">
          <ac:chgData name="Elisa Lai" userId="538478637_tp_box_2" providerId="OAuth2" clId="{A3DFE59D-934A-4DCF-B839-3E4D9156E58B}" dt="2025-10-14T17:57:34.575" v="159" actId="478"/>
          <ac:picMkLst>
            <pc:docMk/>
            <pc:sldMk cId="4046367156" sldId="335"/>
            <ac:picMk id="2" creationId="{6D16F3D3-FFC0-457A-32FF-1FCB9F977E4B}"/>
          </ac:picMkLst>
        </pc:picChg>
        <pc:picChg chg="del">
          <ac:chgData name="Elisa Lai" userId="538478637_tp_box_2" providerId="OAuth2" clId="{A3DFE59D-934A-4DCF-B839-3E4D9156E58B}" dt="2025-10-14T17:57:35.301" v="160" actId="478"/>
          <ac:picMkLst>
            <pc:docMk/>
            <pc:sldMk cId="4046367156" sldId="335"/>
            <ac:picMk id="3" creationId="{F4071F32-E987-2A27-418B-6289AFAF9733}"/>
          </ac:picMkLst>
        </pc:picChg>
        <pc:picChg chg="add mod">
          <ac:chgData name="Elisa Lai" userId="538478637_tp_box_2" providerId="OAuth2" clId="{A3DFE59D-934A-4DCF-B839-3E4D9156E58B}" dt="2025-10-14T19:46:10.933" v="241"/>
          <ac:picMkLst>
            <pc:docMk/>
            <pc:sldMk cId="4046367156" sldId="335"/>
            <ac:picMk id="6" creationId="{E160994A-58F8-5FA3-B435-31434F3E2FE2}"/>
          </ac:picMkLst>
        </pc:picChg>
        <pc:picChg chg="del">
          <ac:chgData name="Elisa Lai" userId="538478637_tp_box_2" providerId="OAuth2" clId="{A3DFE59D-934A-4DCF-B839-3E4D9156E58B}" dt="2025-10-14T19:46:10.635" v="240" actId="478"/>
          <ac:picMkLst>
            <pc:docMk/>
            <pc:sldMk cId="4046367156" sldId="335"/>
            <ac:picMk id="7" creationId="{1A3B1C46-60E7-E9B7-D20D-D0CACDAB206C}"/>
          </ac:picMkLst>
        </pc:picChg>
        <pc:picChg chg="del mod">
          <ac:chgData name="Elisa Lai" userId="538478637_tp_box_2" providerId="OAuth2" clId="{A3DFE59D-934A-4DCF-B839-3E4D9156E58B}" dt="2025-10-14T19:51:27.884" v="304" actId="478"/>
          <ac:picMkLst>
            <pc:docMk/>
            <pc:sldMk cId="4046367156" sldId="335"/>
            <ac:picMk id="8" creationId="{F0C84C05-0AEA-9325-F2E1-004B6206C075}"/>
          </ac:picMkLst>
        </pc:picChg>
        <pc:picChg chg="add mod">
          <ac:chgData name="Elisa Lai" userId="538478637_tp_box_2" providerId="OAuth2" clId="{A3DFE59D-934A-4DCF-B839-3E4D9156E58B}" dt="2025-10-14T19:51:48.697" v="313" actId="1076"/>
          <ac:picMkLst>
            <pc:docMk/>
            <pc:sldMk cId="4046367156" sldId="335"/>
            <ac:picMk id="10" creationId="{27D5A640-C884-B2BF-6DCE-661DFA580584}"/>
          </ac:picMkLst>
        </pc:picChg>
      </pc:sldChg>
      <pc:sldChg chg="addSp delSp modSp mod">
        <pc:chgData name="Elisa Lai" userId="538478637_tp_box_2" providerId="OAuth2" clId="{A3DFE59D-934A-4DCF-B839-3E4D9156E58B}" dt="2025-10-14T19:46:23.507" v="249"/>
        <pc:sldMkLst>
          <pc:docMk/>
          <pc:sldMk cId="3453288515" sldId="336"/>
        </pc:sldMkLst>
        <pc:picChg chg="add del mod">
          <ac:chgData name="Elisa Lai" userId="538478637_tp_box_2" providerId="OAuth2" clId="{A3DFE59D-934A-4DCF-B839-3E4D9156E58B}" dt="2025-10-14T18:00:10.657" v="186" actId="478"/>
          <ac:picMkLst>
            <pc:docMk/>
            <pc:sldMk cId="3453288515" sldId="336"/>
            <ac:picMk id="2" creationId="{F6DBBD4A-9491-F406-5C3F-0FF94D309B21}"/>
          </ac:picMkLst>
        </pc:picChg>
        <pc:picChg chg="del">
          <ac:chgData name="Elisa Lai" userId="538478637_tp_box_2" providerId="OAuth2" clId="{A3DFE59D-934A-4DCF-B839-3E4D9156E58B}" dt="2025-10-14T18:00:17.502" v="190" actId="478"/>
          <ac:picMkLst>
            <pc:docMk/>
            <pc:sldMk cId="3453288515" sldId="336"/>
            <ac:picMk id="3" creationId="{D5C4E865-2E16-C89F-6242-6CC1621F200E}"/>
          </ac:picMkLst>
        </pc:picChg>
        <pc:picChg chg="del mod">
          <ac:chgData name="Elisa Lai" userId="538478637_tp_box_2" providerId="OAuth2" clId="{A3DFE59D-934A-4DCF-B839-3E4D9156E58B}" dt="2025-10-14T17:59:49.982" v="183" actId="478"/>
          <ac:picMkLst>
            <pc:docMk/>
            <pc:sldMk cId="3453288515" sldId="336"/>
            <ac:picMk id="5" creationId="{23CDEB5B-BF3E-C1C9-1177-DAC9D475531B}"/>
          </ac:picMkLst>
        </pc:picChg>
        <pc:picChg chg="del">
          <ac:chgData name="Elisa Lai" userId="538478637_tp_box_2" providerId="OAuth2" clId="{A3DFE59D-934A-4DCF-B839-3E4D9156E58B}" dt="2025-10-14T18:00:17.502" v="190" actId="478"/>
          <ac:picMkLst>
            <pc:docMk/>
            <pc:sldMk cId="3453288515" sldId="336"/>
            <ac:picMk id="6" creationId="{E7A4C7CB-88BE-D514-59EF-88D4975CA36F}"/>
          </ac:picMkLst>
        </pc:picChg>
        <pc:picChg chg="del">
          <ac:chgData name="Elisa Lai" userId="538478637_tp_box_2" providerId="OAuth2" clId="{A3DFE59D-934A-4DCF-B839-3E4D9156E58B}" dt="2025-10-14T19:46:23.326" v="248" actId="478"/>
          <ac:picMkLst>
            <pc:docMk/>
            <pc:sldMk cId="3453288515" sldId="336"/>
            <ac:picMk id="7" creationId="{62593302-BEF3-59F1-89DA-8236F01AC391}"/>
          </ac:picMkLst>
        </pc:picChg>
        <pc:picChg chg="add del mod">
          <ac:chgData name="Elisa Lai" userId="538478637_tp_box_2" providerId="OAuth2" clId="{A3DFE59D-934A-4DCF-B839-3E4D9156E58B}" dt="2025-10-14T18:00:10.657" v="186" actId="478"/>
          <ac:picMkLst>
            <pc:docMk/>
            <pc:sldMk cId="3453288515" sldId="336"/>
            <ac:picMk id="8" creationId="{BBE9348A-DCB4-20A5-34B9-BE883318A30A}"/>
          </ac:picMkLst>
        </pc:picChg>
        <pc:picChg chg="add mod">
          <ac:chgData name="Elisa Lai" userId="538478637_tp_box_2" providerId="OAuth2" clId="{A3DFE59D-934A-4DCF-B839-3E4D9156E58B}" dt="2025-10-14T18:00:15.285" v="189" actId="1076"/>
          <ac:picMkLst>
            <pc:docMk/>
            <pc:sldMk cId="3453288515" sldId="336"/>
            <ac:picMk id="10" creationId="{79C0A846-DFA7-9758-EA76-59ACAB2CD429}"/>
          </ac:picMkLst>
        </pc:picChg>
        <pc:picChg chg="add mod">
          <ac:chgData name="Elisa Lai" userId="538478637_tp_box_2" providerId="OAuth2" clId="{A3DFE59D-934A-4DCF-B839-3E4D9156E58B}" dt="2025-10-14T19:46:23.507" v="249"/>
          <ac:picMkLst>
            <pc:docMk/>
            <pc:sldMk cId="3453288515" sldId="336"/>
            <ac:picMk id="11" creationId="{BA59503E-A24C-74DB-563B-7D951588AC4E}"/>
          </ac:picMkLst>
        </pc:picChg>
      </pc:sldChg>
      <pc:sldChg chg="addSp delSp modSp mod">
        <pc:chgData name="Elisa Lai" userId="538478637_tp_box_2" providerId="OAuth2" clId="{A3DFE59D-934A-4DCF-B839-3E4D9156E58B}" dt="2025-10-14T19:46:39.550" v="259"/>
        <pc:sldMkLst>
          <pc:docMk/>
          <pc:sldMk cId="3351078388" sldId="337"/>
        </pc:sldMkLst>
        <pc:picChg chg="add del mod">
          <ac:chgData name="Elisa Lai" userId="538478637_tp_box_2" providerId="OAuth2" clId="{A3DFE59D-934A-4DCF-B839-3E4D9156E58B}" dt="2025-10-14T19:46:33.777" v="255" actId="478"/>
          <ac:picMkLst>
            <pc:docMk/>
            <pc:sldMk cId="3351078388" sldId="337"/>
            <ac:picMk id="2" creationId="{396C1D24-206F-0DEE-E77B-7CF100D1C0D8}"/>
          </ac:picMkLst>
        </pc:picChg>
        <pc:picChg chg="mod">
          <ac:chgData name="Elisa Lai" userId="538478637_tp_box_2" providerId="OAuth2" clId="{A3DFE59D-934A-4DCF-B839-3E4D9156E58B}" dt="2025-10-14T17:58:50.094" v="176" actId="14100"/>
          <ac:picMkLst>
            <pc:docMk/>
            <pc:sldMk cId="3351078388" sldId="337"/>
            <ac:picMk id="3" creationId="{2277590C-AA42-E37A-FC8C-2BCB3AD4796D}"/>
          </ac:picMkLst>
        </pc:picChg>
        <pc:picChg chg="add del mod">
          <ac:chgData name="Elisa Lai" userId="538478637_tp_box_2" providerId="OAuth2" clId="{A3DFE59D-934A-4DCF-B839-3E4D9156E58B}" dt="2025-10-14T19:46:31.806" v="254" actId="478"/>
          <ac:picMkLst>
            <pc:docMk/>
            <pc:sldMk cId="3351078388" sldId="337"/>
            <ac:picMk id="5" creationId="{05BE6FFB-B217-1360-2DCC-CAC6E65BA149}"/>
          </ac:picMkLst>
        </pc:picChg>
        <pc:picChg chg="del">
          <ac:chgData name="Elisa Lai" userId="538478637_tp_box_2" providerId="OAuth2" clId="{A3DFE59D-934A-4DCF-B839-3E4D9156E58B}" dt="2025-10-14T17:58:46.870" v="175" actId="478"/>
          <ac:picMkLst>
            <pc:docMk/>
            <pc:sldMk cId="3351078388" sldId="337"/>
            <ac:picMk id="6" creationId="{7EE2BB8C-BE20-AC7F-FB6D-3EF71D409847}"/>
          </ac:picMkLst>
        </pc:picChg>
        <pc:picChg chg="del">
          <ac:chgData name="Elisa Lai" userId="538478637_tp_box_2" providerId="OAuth2" clId="{A3DFE59D-934A-4DCF-B839-3E4D9156E58B}" dt="2025-10-14T19:46:35.064" v="256" actId="478"/>
          <ac:picMkLst>
            <pc:docMk/>
            <pc:sldMk cId="3351078388" sldId="337"/>
            <ac:picMk id="7" creationId="{69396FAD-A5CC-EA46-60FC-BC6E592EA8A6}"/>
          </ac:picMkLst>
        </pc:picChg>
        <pc:picChg chg="del">
          <ac:chgData name="Elisa Lai" userId="538478637_tp_box_2" providerId="OAuth2" clId="{A3DFE59D-934A-4DCF-B839-3E4D9156E58B}" dt="2025-10-14T17:58:46.870" v="175" actId="478"/>
          <ac:picMkLst>
            <pc:docMk/>
            <pc:sldMk cId="3351078388" sldId="337"/>
            <ac:picMk id="8" creationId="{2AFF71AE-CB92-7075-E2F9-F47C16AE5E99}"/>
          </ac:picMkLst>
        </pc:picChg>
        <pc:picChg chg="add del mod">
          <ac:chgData name="Elisa Lai" userId="538478637_tp_box_2" providerId="OAuth2" clId="{A3DFE59D-934A-4DCF-B839-3E4D9156E58B}" dt="2025-10-14T19:46:38.641" v="258" actId="478"/>
          <ac:picMkLst>
            <pc:docMk/>
            <pc:sldMk cId="3351078388" sldId="337"/>
            <ac:picMk id="9" creationId="{06FA2BC4-89F8-CDDD-4CFA-A9277FCE3AE4}"/>
          </ac:picMkLst>
        </pc:picChg>
        <pc:picChg chg="add mod">
          <ac:chgData name="Elisa Lai" userId="538478637_tp_box_2" providerId="OAuth2" clId="{A3DFE59D-934A-4DCF-B839-3E4D9156E58B}" dt="2025-10-14T19:46:39.550" v="259"/>
          <ac:picMkLst>
            <pc:docMk/>
            <pc:sldMk cId="3351078388" sldId="337"/>
            <ac:picMk id="10" creationId="{D9E412DE-C50C-A980-564A-39FC3E2C59DA}"/>
          </ac:picMkLst>
        </pc:picChg>
      </pc:sldChg>
      <pc:sldChg chg="addSp delSp modSp mod chgLayout">
        <pc:chgData name="Elisa Lai" userId="538478637_tp_box_2" providerId="OAuth2" clId="{A3DFE59D-934A-4DCF-B839-3E4D9156E58B}" dt="2025-10-14T17:56:09.006" v="134" actId="1076"/>
        <pc:sldMkLst>
          <pc:docMk/>
          <pc:sldMk cId="3114737429" sldId="338"/>
        </pc:sldMkLst>
        <pc:spChg chg="mod ord">
          <ac:chgData name="Elisa Lai" userId="538478637_tp_box_2" providerId="OAuth2" clId="{A3DFE59D-934A-4DCF-B839-3E4D9156E58B}" dt="2025-10-14T17:54:33.217" v="111" actId="700"/>
          <ac:spMkLst>
            <pc:docMk/>
            <pc:sldMk cId="3114737429" sldId="338"/>
            <ac:spMk id="4" creationId="{904C2199-E08D-B6D8-62F9-17511576BA64}"/>
          </ac:spMkLst>
        </pc:spChg>
        <pc:spChg chg="add del mod ord">
          <ac:chgData name="Elisa Lai" userId="538478637_tp_box_2" providerId="OAuth2" clId="{A3DFE59D-934A-4DCF-B839-3E4D9156E58B}" dt="2025-10-14T17:54:36.642" v="112" actId="478"/>
          <ac:spMkLst>
            <pc:docMk/>
            <pc:sldMk cId="3114737429" sldId="338"/>
            <ac:spMk id="10" creationId="{D2BCACDA-EB63-1834-3287-C3F19249CB93}"/>
          </ac:spMkLst>
        </pc:spChg>
        <pc:spChg chg="add del mod ord">
          <ac:chgData name="Elisa Lai" userId="538478637_tp_box_2" providerId="OAuth2" clId="{A3DFE59D-934A-4DCF-B839-3E4D9156E58B}" dt="2025-10-14T17:55:07.142" v="119" actId="478"/>
          <ac:spMkLst>
            <pc:docMk/>
            <pc:sldMk cId="3114737429" sldId="338"/>
            <ac:spMk id="11" creationId="{9A84E7E1-A697-C6F4-B2AD-26E340E6C315}"/>
          </ac:spMkLst>
        </pc:spChg>
        <pc:spChg chg="mod">
          <ac:chgData name="Elisa Lai" userId="538478637_tp_box_2" providerId="OAuth2" clId="{A3DFE59D-934A-4DCF-B839-3E4D9156E58B}" dt="2025-10-14T17:54:28.798" v="110" actId="20577"/>
          <ac:spMkLst>
            <pc:docMk/>
            <pc:sldMk cId="3114737429" sldId="338"/>
            <ac:spMk id="14" creationId="{84943618-141D-EECC-BE56-5F6CF8E0AB9D}"/>
          </ac:spMkLst>
        </pc:spChg>
        <pc:picChg chg="del">
          <ac:chgData name="Elisa Lai" userId="538478637_tp_box_2" providerId="OAuth2" clId="{A3DFE59D-934A-4DCF-B839-3E4D9156E58B}" dt="2025-10-14T17:55:51.919" v="130" actId="478"/>
          <ac:picMkLst>
            <pc:docMk/>
            <pc:sldMk cId="3114737429" sldId="338"/>
            <ac:picMk id="2" creationId="{FA58E5FD-43EF-0D6E-F3E0-83A264304439}"/>
          </ac:picMkLst>
        </pc:picChg>
        <pc:picChg chg="del">
          <ac:chgData name="Elisa Lai" userId="538478637_tp_box_2" providerId="OAuth2" clId="{A3DFE59D-934A-4DCF-B839-3E4D9156E58B}" dt="2025-10-14T17:47:52.944" v="33" actId="478"/>
          <ac:picMkLst>
            <pc:docMk/>
            <pc:sldMk cId="3114737429" sldId="338"/>
            <ac:picMk id="3" creationId="{662970F2-53E1-1C64-70A7-B4F5CF06ADF9}"/>
          </ac:picMkLst>
        </pc:picChg>
        <pc:picChg chg="del">
          <ac:chgData name="Elisa Lai" userId="538478637_tp_box_2" providerId="OAuth2" clId="{A3DFE59D-934A-4DCF-B839-3E4D9156E58B}" dt="2025-10-14T17:48:10.336" v="44" actId="478"/>
          <ac:picMkLst>
            <pc:docMk/>
            <pc:sldMk cId="3114737429" sldId="338"/>
            <ac:picMk id="5" creationId="{70717663-6FDC-2814-1543-1B97C1838956}"/>
          </ac:picMkLst>
        </pc:picChg>
        <pc:picChg chg="add del mod">
          <ac:chgData name="Elisa Lai" userId="538478637_tp_box_2" providerId="OAuth2" clId="{A3DFE59D-934A-4DCF-B839-3E4D9156E58B}" dt="2025-10-14T17:54:08.582" v="107" actId="478"/>
          <ac:picMkLst>
            <pc:docMk/>
            <pc:sldMk cId="3114737429" sldId="338"/>
            <ac:picMk id="7" creationId="{255D6C95-BDDC-AA52-3100-C5582234242D}"/>
          </ac:picMkLst>
        </pc:picChg>
        <pc:picChg chg="add del mod">
          <ac:chgData name="Elisa Lai" userId="538478637_tp_box_2" providerId="OAuth2" clId="{A3DFE59D-934A-4DCF-B839-3E4D9156E58B}" dt="2025-10-14T17:54:08.582" v="107" actId="478"/>
          <ac:picMkLst>
            <pc:docMk/>
            <pc:sldMk cId="3114737429" sldId="338"/>
            <ac:picMk id="9" creationId="{1A57118A-03B2-8321-DB79-5E9AFE6C7336}"/>
          </ac:picMkLst>
        </pc:picChg>
        <pc:picChg chg="add mod">
          <ac:chgData name="Elisa Lai" userId="538478637_tp_box_2" providerId="OAuth2" clId="{A3DFE59D-934A-4DCF-B839-3E4D9156E58B}" dt="2025-10-14T17:55:10.823" v="120" actId="1076"/>
          <ac:picMkLst>
            <pc:docMk/>
            <pc:sldMk cId="3114737429" sldId="338"/>
            <ac:picMk id="12" creationId="{49C324B0-F8DA-B1A3-3D9D-8C9B6A271A25}"/>
          </ac:picMkLst>
        </pc:picChg>
        <pc:picChg chg="add mod">
          <ac:chgData name="Elisa Lai" userId="538478637_tp_box_2" providerId="OAuth2" clId="{A3DFE59D-934A-4DCF-B839-3E4D9156E58B}" dt="2025-10-14T17:55:05.326" v="118" actId="1076"/>
          <ac:picMkLst>
            <pc:docMk/>
            <pc:sldMk cId="3114737429" sldId="338"/>
            <ac:picMk id="13" creationId="{945FD06C-8501-56D5-3667-853E19E7C9BD}"/>
          </ac:picMkLst>
        </pc:picChg>
        <pc:picChg chg="add mod">
          <ac:chgData name="Elisa Lai" userId="538478637_tp_box_2" providerId="OAuth2" clId="{A3DFE59D-934A-4DCF-B839-3E4D9156E58B}" dt="2025-10-14T17:56:09.006" v="134" actId="1076"/>
          <ac:picMkLst>
            <pc:docMk/>
            <pc:sldMk cId="3114737429" sldId="338"/>
            <ac:picMk id="16" creationId="{F26CAE63-5862-DC42-6A80-E4FD02FE2AC4}"/>
          </ac:picMkLst>
        </pc:picChg>
      </pc:sldChg>
      <pc:sldChg chg="addSp delSp modSp new mod modClrScheme chgLayout">
        <pc:chgData name="Elisa Lai" userId="538478637_tp_box_2" providerId="OAuth2" clId="{A3DFE59D-934A-4DCF-B839-3E4D9156E58B}" dt="2025-10-14T19:50:20.329" v="302" actId="1076"/>
        <pc:sldMkLst>
          <pc:docMk/>
          <pc:sldMk cId="2516997172" sldId="339"/>
        </pc:sldMkLst>
        <pc:spChg chg="del mod ord">
          <ac:chgData name="Elisa Lai" userId="538478637_tp_box_2" providerId="OAuth2" clId="{A3DFE59D-934A-4DCF-B839-3E4D9156E58B}" dt="2025-10-14T19:47:18.529" v="265" actId="700"/>
          <ac:spMkLst>
            <pc:docMk/>
            <pc:sldMk cId="2516997172" sldId="339"/>
            <ac:spMk id="2" creationId="{3DDEAC3F-EA5A-4EE7-D9FF-046D32B2F3F1}"/>
          </ac:spMkLst>
        </pc:spChg>
        <pc:spChg chg="del">
          <ac:chgData name="Elisa Lai" userId="538478637_tp_box_2" providerId="OAuth2" clId="{A3DFE59D-934A-4DCF-B839-3E4D9156E58B}" dt="2025-10-14T19:47:18.529" v="265" actId="700"/>
          <ac:spMkLst>
            <pc:docMk/>
            <pc:sldMk cId="2516997172" sldId="339"/>
            <ac:spMk id="3" creationId="{3FF67071-0F6F-45B5-2291-EE4745EFF0F9}"/>
          </ac:spMkLst>
        </pc:spChg>
        <pc:spChg chg="add del mod ord">
          <ac:chgData name="Elisa Lai" userId="538478637_tp_box_2" providerId="OAuth2" clId="{A3DFE59D-934A-4DCF-B839-3E4D9156E58B}" dt="2025-10-14T19:48:53.177" v="278" actId="478"/>
          <ac:spMkLst>
            <pc:docMk/>
            <pc:sldMk cId="2516997172" sldId="339"/>
            <ac:spMk id="4" creationId="{B1CBE17A-6171-3243-8600-3535DFB3DB3B}"/>
          </ac:spMkLst>
        </pc:spChg>
        <pc:spChg chg="add del mod ord">
          <ac:chgData name="Elisa Lai" userId="538478637_tp_box_2" providerId="OAuth2" clId="{A3DFE59D-934A-4DCF-B839-3E4D9156E58B}" dt="2025-10-14T19:48:07.507" v="266" actId="931"/>
          <ac:spMkLst>
            <pc:docMk/>
            <pc:sldMk cId="2516997172" sldId="339"/>
            <ac:spMk id="5" creationId="{4799FEE8-54FC-FC77-1977-BDED98364264}"/>
          </ac:spMkLst>
        </pc:spChg>
        <pc:spChg chg="add mod">
          <ac:chgData name="Elisa Lai" userId="538478637_tp_box_2" providerId="OAuth2" clId="{A3DFE59D-934A-4DCF-B839-3E4D9156E58B}" dt="2025-10-14T19:49:19.820" v="289" actId="14100"/>
          <ac:spMkLst>
            <pc:docMk/>
            <pc:sldMk cId="2516997172" sldId="339"/>
            <ac:spMk id="8" creationId="{1A7FE380-890A-BEE1-61FD-F1CA72F4C0CD}"/>
          </ac:spMkLst>
        </pc:spChg>
        <pc:spChg chg="add mod">
          <ac:chgData name="Elisa Lai" userId="538478637_tp_box_2" providerId="OAuth2" clId="{A3DFE59D-934A-4DCF-B839-3E4D9156E58B}" dt="2025-10-14T19:49:15.126" v="288" actId="2085"/>
          <ac:spMkLst>
            <pc:docMk/>
            <pc:sldMk cId="2516997172" sldId="339"/>
            <ac:spMk id="13" creationId="{A15600D3-0BC6-4662-DEA7-5BF48BE2C04C}"/>
          </ac:spMkLst>
        </pc:spChg>
        <pc:picChg chg="add mod">
          <ac:chgData name="Elisa Lai" userId="538478637_tp_box_2" providerId="OAuth2" clId="{A3DFE59D-934A-4DCF-B839-3E4D9156E58B}" dt="2025-10-14T19:48:10.898" v="267" actId="27614"/>
          <ac:picMkLst>
            <pc:docMk/>
            <pc:sldMk cId="2516997172" sldId="339"/>
            <ac:picMk id="7" creationId="{DD4649E4-B704-907F-8B34-4CDD7E1668EC}"/>
          </ac:picMkLst>
        </pc:picChg>
        <pc:picChg chg="add del mod">
          <ac:chgData name="Elisa Lai" userId="538478637_tp_box_2" providerId="OAuth2" clId="{A3DFE59D-934A-4DCF-B839-3E4D9156E58B}" dt="2025-10-14T19:48:30.632" v="271" actId="478"/>
          <ac:picMkLst>
            <pc:docMk/>
            <pc:sldMk cId="2516997172" sldId="339"/>
            <ac:picMk id="9" creationId="{29CD13EB-80AA-6F0E-A17C-9693D3F3D830}"/>
          </ac:picMkLst>
        </pc:picChg>
        <pc:picChg chg="add mod">
          <ac:chgData name="Elisa Lai" userId="538478637_tp_box_2" providerId="OAuth2" clId="{A3DFE59D-934A-4DCF-B839-3E4D9156E58B}" dt="2025-10-14T19:49:25.563" v="292" actId="1076"/>
          <ac:picMkLst>
            <pc:docMk/>
            <pc:sldMk cId="2516997172" sldId="339"/>
            <ac:picMk id="10" creationId="{248CB2CE-8876-27E6-FED9-D873281B780E}"/>
          </ac:picMkLst>
        </pc:picChg>
        <pc:picChg chg="add mod">
          <ac:chgData name="Elisa Lai" userId="538478637_tp_box_2" providerId="OAuth2" clId="{A3DFE59D-934A-4DCF-B839-3E4D9156E58B}" dt="2025-10-14T19:49:26.886" v="293" actId="1076"/>
          <ac:picMkLst>
            <pc:docMk/>
            <pc:sldMk cId="2516997172" sldId="339"/>
            <ac:picMk id="11" creationId="{AB391CFB-2FA5-5303-4E9E-A279BA352774}"/>
          </ac:picMkLst>
        </pc:picChg>
        <pc:picChg chg="add mod">
          <ac:chgData name="Elisa Lai" userId="538478637_tp_box_2" providerId="OAuth2" clId="{A3DFE59D-934A-4DCF-B839-3E4D9156E58B}" dt="2025-10-14T19:50:20.329" v="302" actId="1076"/>
          <ac:picMkLst>
            <pc:docMk/>
            <pc:sldMk cId="2516997172" sldId="339"/>
            <ac:picMk id="12" creationId="{B6A6AA2E-BF41-68FE-6012-D11B1FAC84EA}"/>
          </ac:picMkLst>
        </pc:picChg>
        <pc:picChg chg="add mod">
          <ac:chgData name="Elisa Lai" userId="538478637_tp_box_2" providerId="OAuth2" clId="{A3DFE59D-934A-4DCF-B839-3E4D9156E58B}" dt="2025-10-14T19:50:18.573" v="301" actId="1076"/>
          <ac:picMkLst>
            <pc:docMk/>
            <pc:sldMk cId="2516997172" sldId="339"/>
            <ac:picMk id="14" creationId="{174CEA58-4CFD-CE49-EEE7-59138F232D64}"/>
          </ac:picMkLst>
        </pc:picChg>
      </pc:sldChg>
      <pc:sldMasterChg chg="modSldLayout">
        <pc:chgData name="Elisa Lai" userId="538478637_tp_box_2" providerId="OAuth2" clId="{A3DFE59D-934A-4DCF-B839-3E4D9156E58B}" dt="2025-10-14T19:50:01.576" v="295"/>
        <pc:sldMasterMkLst>
          <pc:docMk/>
          <pc:sldMasterMk cId="3547701878" sldId="2147483648"/>
        </pc:sldMasterMkLst>
        <pc:sldLayoutChg chg="addSp modSp">
          <pc:chgData name="Elisa Lai" userId="538478637_tp_box_2" providerId="OAuth2" clId="{A3DFE59D-934A-4DCF-B839-3E4D9156E58B}" dt="2025-10-14T19:50:01.576" v="295"/>
          <pc:sldLayoutMkLst>
            <pc:docMk/>
            <pc:sldMasterMk cId="3547701878" sldId="2147483648"/>
            <pc:sldLayoutMk cId="2783637122" sldId="2147483651"/>
          </pc:sldLayoutMkLst>
          <pc:picChg chg="add mod">
            <ac:chgData name="Elisa Lai" userId="538478637_tp_box_2" providerId="OAuth2" clId="{A3DFE59D-934A-4DCF-B839-3E4D9156E58B}" dt="2025-10-14T19:50:01.576" v="295"/>
            <ac:picMkLst>
              <pc:docMk/>
              <pc:sldMasterMk cId="3547701878" sldId="2147483648"/>
              <pc:sldLayoutMk cId="2783637122" sldId="2147483651"/>
              <ac:picMk id="3" creationId="{827A0377-839A-FE67-6F70-14A5B96E0982}"/>
            </ac:picMkLst>
          </pc:picChg>
          <pc:picChg chg="add mod">
            <ac:chgData name="Elisa Lai" userId="538478637_tp_box_2" providerId="OAuth2" clId="{A3DFE59D-934A-4DCF-B839-3E4D9156E58B}" dt="2025-10-14T19:50:01.576" v="295"/>
            <ac:picMkLst>
              <pc:docMk/>
              <pc:sldMasterMk cId="3547701878" sldId="2147483648"/>
              <pc:sldLayoutMk cId="2783637122" sldId="2147483651"/>
              <ac:picMk id="4" creationId="{9BACF541-9C39-B41B-4923-DF06B6353F43}"/>
            </ac:picMkLst>
          </pc:picChg>
          <pc:picChg chg="add mod">
            <ac:chgData name="Elisa Lai" userId="538478637_tp_box_2" providerId="OAuth2" clId="{A3DFE59D-934A-4DCF-B839-3E4D9156E58B}" dt="2025-10-14T19:50:01.576" v="295"/>
            <ac:picMkLst>
              <pc:docMk/>
              <pc:sldMasterMk cId="3547701878" sldId="2147483648"/>
              <pc:sldLayoutMk cId="2783637122" sldId="2147483651"/>
              <ac:picMk id="5" creationId="{1B8470E0-A316-7E70-8FD4-D23657924A0F}"/>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C4AE67-BD95-C24E-8F84-B12ACF0D2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99F4142-411E-C646-BD1C-17E6953E3F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C8AD35-4798-3B4B-8D76-10F7A9603B5F}" type="datetimeFigureOut">
              <a:rPr lang="en-US" smtClean="0"/>
              <a:t>10/15/2025</a:t>
            </a:fld>
            <a:endParaRPr lang="en-US"/>
          </a:p>
        </p:txBody>
      </p:sp>
      <p:sp>
        <p:nvSpPr>
          <p:cNvPr id="4" name="Footer Placeholder 3">
            <a:extLst>
              <a:ext uri="{FF2B5EF4-FFF2-40B4-BE49-F238E27FC236}">
                <a16:creationId xmlns:a16="http://schemas.microsoft.com/office/drawing/2014/main" id="{D70D809A-8995-B845-845F-D387546315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6D84A8-7C4F-8D42-A9E2-0A9D1DFF13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A850A2-68A7-8A46-8E28-945D72B99359}" type="slidenum">
              <a:rPr lang="en-US" smtClean="0"/>
              <a:t>‹#›</a:t>
            </a:fld>
            <a:endParaRPr lang="en-US"/>
          </a:p>
        </p:txBody>
      </p:sp>
    </p:spTree>
    <p:extLst>
      <p:ext uri="{BB962C8B-B14F-4D97-AF65-F5344CB8AC3E}">
        <p14:creationId xmlns:p14="http://schemas.microsoft.com/office/powerpoint/2010/main" val="2715705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C52B3-30BD-2D4A-8866-54B1088EB33F}"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C86FC-2B3E-2E43-9DA1-236177110819}" type="slidenum">
              <a:rPr lang="en-US" smtClean="0"/>
              <a:t>‹#›</a:t>
            </a:fld>
            <a:endParaRPr lang="en-US"/>
          </a:p>
        </p:txBody>
      </p:sp>
    </p:spTree>
    <p:extLst>
      <p:ext uri="{BB962C8B-B14F-4D97-AF65-F5344CB8AC3E}">
        <p14:creationId xmlns:p14="http://schemas.microsoft.com/office/powerpoint/2010/main" val="380719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C86FC-2B3E-2E43-9DA1-236177110819}" type="slidenum">
              <a:rPr lang="en-US" smtClean="0"/>
              <a:t>1</a:t>
            </a:fld>
            <a:endParaRPr lang="en-US"/>
          </a:p>
        </p:txBody>
      </p:sp>
    </p:spTree>
    <p:extLst>
      <p:ext uri="{BB962C8B-B14F-4D97-AF65-F5344CB8AC3E}">
        <p14:creationId xmlns:p14="http://schemas.microsoft.com/office/powerpoint/2010/main" val="25783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205"/>
                </a:solidFill>
                <a:latin typeface="Aptos" panose="020B0004020202020204" pitchFamily="34" charset="0"/>
                <a:ea typeface="Calibri"/>
                <a:cs typeface="Calibri"/>
              </a:rPr>
              <a:t>It is funded by ZE-Gen. ZE-Gen is a collaborative initiative by The Carbon Trust and Innovate UK, with funding from the IKEA Foundation and UK Government via the Transforming Energy Access platform.</a:t>
            </a:r>
            <a:endParaRPr lang="en-KE" dirty="0">
              <a:solidFill>
                <a:srgbClr val="000205"/>
              </a:solidFill>
              <a:latin typeface="Aptos" panose="020B0004020202020204" pitchFamily="34" charset="0"/>
              <a:ea typeface="Calibri"/>
              <a:cs typeface="Calibri"/>
            </a:endParaRPr>
          </a:p>
          <a:p>
            <a:endParaRPr lang="en-KE" dirty="0"/>
          </a:p>
        </p:txBody>
      </p:sp>
      <p:sp>
        <p:nvSpPr>
          <p:cNvPr id="4" name="Slide Number Placeholder 3"/>
          <p:cNvSpPr>
            <a:spLocks noGrp="1"/>
          </p:cNvSpPr>
          <p:nvPr>
            <p:ph type="sldNum" sz="quarter" idx="5"/>
          </p:nvPr>
        </p:nvSpPr>
        <p:spPr/>
        <p:txBody>
          <a:bodyPr/>
          <a:lstStyle/>
          <a:p>
            <a:fld id="{2E2C86FC-2B3E-2E43-9DA1-236177110819}" type="slidenum">
              <a:rPr lang="en-US" smtClean="0"/>
              <a:t>3</a:t>
            </a:fld>
            <a:endParaRPr lang="en-US"/>
          </a:p>
        </p:txBody>
      </p:sp>
    </p:spTree>
    <p:extLst>
      <p:ext uri="{BB962C8B-B14F-4D97-AF65-F5344CB8AC3E}">
        <p14:creationId xmlns:p14="http://schemas.microsoft.com/office/powerpoint/2010/main" val="373409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E2C86FC-2B3E-2E43-9DA1-236177110819}" type="slidenum">
              <a:rPr lang="en-US" smtClean="0"/>
              <a:t>5</a:t>
            </a:fld>
            <a:endParaRPr lang="en-US"/>
          </a:p>
        </p:txBody>
      </p:sp>
    </p:spTree>
    <p:extLst>
      <p:ext uri="{BB962C8B-B14F-4D97-AF65-F5344CB8AC3E}">
        <p14:creationId xmlns:p14="http://schemas.microsoft.com/office/powerpoint/2010/main" val="401777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rgbClr val="000205"/>
                </a:solidFill>
                <a:latin typeface="Aptos" panose="020B0004020202020204" pitchFamily="34" charset="0"/>
                <a:ea typeface="Calibri"/>
                <a:cs typeface="Calibri"/>
              </a:rPr>
              <a:t>Some systems may also allow for charging from the electrical grid; however, they are not intended to be fully grid-dependent—they can be grid charged, but not purely charged by grid.</a:t>
            </a:r>
            <a:endParaRPr lang="en-US" dirty="0">
              <a:solidFill>
                <a:srgbClr val="000205"/>
              </a:solidFill>
              <a:latin typeface="Aptos" panose="020B0004020202020204" pitchFamily="34" charset="0"/>
              <a:ea typeface="Calibri"/>
              <a:cs typeface="Arial"/>
            </a:endParaRPr>
          </a:p>
          <a:p>
            <a:endParaRPr lang="en-US" dirty="0">
              <a:solidFill>
                <a:srgbClr val="000205"/>
              </a:solidFill>
              <a:latin typeface="Aptos" panose="020B0004020202020204" pitchFamily="34" charset="0"/>
              <a:ea typeface="Calibri"/>
              <a:cs typeface="Calibri"/>
            </a:endParaRPr>
          </a:p>
          <a:p>
            <a:endParaRPr lang="en-US" dirty="0">
              <a:solidFill>
                <a:srgbClr val="000205"/>
              </a:solidFill>
              <a:latin typeface="Aptos" panose="020B0004020202020204" pitchFamily="34" charset="0"/>
              <a:ea typeface="Calibri"/>
              <a:cs typeface="Calibri"/>
            </a:endParaRPr>
          </a:p>
          <a:p>
            <a:endParaRPr lang="en-US" dirty="0">
              <a:solidFill>
                <a:srgbClr val="000205"/>
              </a:solidFill>
              <a:latin typeface="Aptos" panose="020B0004020202020204" pitchFamily="34" charset="0"/>
              <a:ea typeface="Calibri"/>
              <a:cs typeface="Calibri"/>
            </a:endParaRPr>
          </a:p>
          <a:p>
            <a:pPr marL="285750" indent="-285750">
              <a:buFont typeface="Arial" panose="020B0604020202020204" pitchFamily="34" charset="0"/>
              <a:buChar char="•"/>
            </a:pPr>
            <a:r>
              <a:rPr lang="en-US" dirty="0">
                <a:solidFill>
                  <a:srgbClr val="000205"/>
                </a:solidFill>
                <a:latin typeface="Aptos" panose="020B0004020202020204" pitchFamily="34" charset="0"/>
                <a:ea typeface="Calibri"/>
                <a:cs typeface="Calibri"/>
              </a:rPr>
              <a:t>The product is designed to power various types of electrical devices and equipment, such as household appliances, light commercial equipment, and agricultural processing machines.</a:t>
            </a:r>
            <a:endParaRPr lang="en-US" dirty="0">
              <a:solidFill>
                <a:srgbClr val="000205"/>
              </a:solidFill>
              <a:latin typeface="Aptos" panose="020B0004020202020204" pitchFamily="34" charset="0"/>
              <a:ea typeface="Calibri"/>
              <a:cs typeface="Arial"/>
            </a:endParaRPr>
          </a:p>
          <a:p>
            <a:endParaRPr lang="en-KE" dirty="0"/>
          </a:p>
        </p:txBody>
      </p:sp>
      <p:sp>
        <p:nvSpPr>
          <p:cNvPr id="4" name="Slide Number Placeholder 3"/>
          <p:cNvSpPr>
            <a:spLocks noGrp="1"/>
          </p:cNvSpPr>
          <p:nvPr>
            <p:ph type="sldNum" sz="quarter" idx="5"/>
          </p:nvPr>
        </p:nvSpPr>
        <p:spPr/>
        <p:txBody>
          <a:bodyPr/>
          <a:lstStyle/>
          <a:p>
            <a:fld id="{2E2C86FC-2B3E-2E43-9DA1-236177110819}" type="slidenum">
              <a:rPr lang="en-US" smtClean="0"/>
              <a:t>7</a:t>
            </a:fld>
            <a:endParaRPr lang="en-US"/>
          </a:p>
        </p:txBody>
      </p:sp>
    </p:spTree>
    <p:extLst>
      <p:ext uri="{BB962C8B-B14F-4D97-AF65-F5344CB8AC3E}">
        <p14:creationId xmlns:p14="http://schemas.microsoft.com/office/powerpoint/2010/main" val="174028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solidFill>
                  <a:srgbClr val="000205"/>
                </a:solidFill>
                <a:latin typeface="Aptos" panose="020B0004020202020204" pitchFamily="34" charset="0"/>
                <a:ea typeface="Calibri"/>
                <a:cs typeface="Arial"/>
              </a:rPr>
              <a:t>Systems intended exclusively for powering a single-purpose device (such as an e-bike) are not eligible</a:t>
            </a:r>
          </a:p>
          <a:p>
            <a:pPr marL="285750" indent="-285750">
              <a:buFont typeface="Arial"/>
              <a:buChar char="•"/>
            </a:pPr>
            <a:r>
              <a:rPr lang="en-US" dirty="0">
                <a:solidFill>
                  <a:srgbClr val="000205"/>
                </a:solidFill>
                <a:latin typeface="Aptos" panose="020B0004020202020204" pitchFamily="34" charset="0"/>
                <a:ea typeface="Calibri"/>
                <a:cs typeface="Arial"/>
              </a:rPr>
              <a:t>Key components of the solar generator (i.e., battery, charge controller and inverter) must be preconfigured and sold together as a kit</a:t>
            </a:r>
          </a:p>
          <a:p>
            <a:pPr marL="285750" indent="-285750">
              <a:buFont typeface="Arial"/>
              <a:buChar char="•"/>
            </a:pPr>
            <a:r>
              <a:rPr lang="en-US" dirty="0">
                <a:solidFill>
                  <a:srgbClr val="000205"/>
                </a:solidFill>
                <a:latin typeface="Aptos" panose="020B0004020202020204" pitchFamily="34" charset="0"/>
                <a:ea typeface="Calibri"/>
                <a:cs typeface="Arial"/>
              </a:rPr>
              <a:t>Must include user manual and consumer-facing warranty policy</a:t>
            </a:r>
          </a:p>
          <a:p>
            <a:pPr marL="285750" indent="-285750">
              <a:buFont typeface="Arial"/>
              <a:buChar char="•"/>
            </a:pPr>
            <a:r>
              <a:rPr lang="en-US" dirty="0">
                <a:solidFill>
                  <a:srgbClr val="000205"/>
                </a:solidFill>
                <a:latin typeface="Aptos" panose="020B0004020202020204" pitchFamily="34" charset="0"/>
                <a:ea typeface="Calibri"/>
                <a:cs typeface="Arial"/>
              </a:rPr>
              <a:t>Not knowingly in violation of another’s intellectual property</a:t>
            </a:r>
          </a:p>
          <a:p>
            <a:pPr marL="285750" indent="-285750" algn="just">
              <a:buFont typeface="Arial"/>
              <a:buChar char="•"/>
            </a:pPr>
            <a:r>
              <a:rPr lang="en-US" dirty="0">
                <a:solidFill>
                  <a:srgbClr val="000205"/>
                </a:solidFill>
                <a:latin typeface="Aptos" panose="020B0004020202020204" pitchFamily="34" charset="0"/>
                <a:ea typeface="Calibri"/>
                <a:cs typeface="Arial"/>
              </a:rPr>
              <a:t>Products operating at 120 V, 60 Hz may be considered if they are specifically designed for countries included in the scope of the Competition.</a:t>
            </a:r>
            <a:endParaRPr lang="en-US" dirty="0">
              <a:solidFill>
                <a:srgbClr val="000205"/>
              </a:solidFill>
              <a:latin typeface="Aptos" panose="020B0004020202020204" pitchFamily="34" charset="0"/>
              <a:ea typeface="Calibri"/>
              <a:cs typeface="Calibri"/>
            </a:endParaRPr>
          </a:p>
          <a:p>
            <a:pPr marL="285750" indent="-285750" algn="just">
              <a:buFont typeface="Arial"/>
              <a:buChar char="•"/>
            </a:pPr>
            <a:r>
              <a:rPr lang="en-US" dirty="0">
                <a:solidFill>
                  <a:srgbClr val="000205"/>
                </a:solidFill>
                <a:latin typeface="Aptos" panose="020B0004020202020204" pitchFamily="34" charset="0"/>
                <a:ea typeface="Calibri"/>
                <a:cs typeface="Arial"/>
              </a:rPr>
              <a:t>No grid interactive systems, i.e., systems that feed power back into the grid</a:t>
            </a:r>
            <a:endParaRPr lang="en-US" dirty="0">
              <a:solidFill>
                <a:srgbClr val="000205"/>
              </a:solidFill>
              <a:latin typeface="Aptos" panose="020B0004020202020204" pitchFamily="34" charset="0"/>
              <a:ea typeface="Calibri"/>
              <a:cs typeface="Calibri"/>
            </a:endParaRPr>
          </a:p>
          <a:p>
            <a:pPr marL="285750" indent="-285750">
              <a:buFont typeface="Arial"/>
              <a:buChar char="•"/>
            </a:pPr>
            <a:endParaRPr lang="en-US" dirty="0">
              <a:solidFill>
                <a:srgbClr val="000205"/>
              </a:solidFill>
              <a:latin typeface="Aptos" panose="020B0004020202020204" pitchFamily="34" charset="0"/>
              <a:ea typeface="Calibri"/>
              <a:cs typeface="Arial"/>
            </a:endParaRPr>
          </a:p>
          <a:p>
            <a:endParaRPr lang="en-KE" dirty="0"/>
          </a:p>
        </p:txBody>
      </p:sp>
      <p:sp>
        <p:nvSpPr>
          <p:cNvPr id="4" name="Slide Number Placeholder 3"/>
          <p:cNvSpPr>
            <a:spLocks noGrp="1"/>
          </p:cNvSpPr>
          <p:nvPr>
            <p:ph type="sldNum" sz="quarter" idx="5"/>
          </p:nvPr>
        </p:nvSpPr>
        <p:spPr/>
        <p:txBody>
          <a:bodyPr/>
          <a:lstStyle/>
          <a:p>
            <a:fld id="{2E2C86FC-2B3E-2E43-9DA1-236177110819}" type="slidenum">
              <a:rPr lang="en-US" smtClean="0"/>
              <a:t>8</a:t>
            </a:fld>
            <a:endParaRPr lang="en-US"/>
          </a:p>
        </p:txBody>
      </p:sp>
    </p:spTree>
    <p:extLst>
      <p:ext uri="{BB962C8B-B14F-4D97-AF65-F5344CB8AC3E}">
        <p14:creationId xmlns:p14="http://schemas.microsoft.com/office/powerpoint/2010/main" val="231726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dirty="0">
                <a:solidFill>
                  <a:srgbClr val="000205"/>
                </a:solidFill>
                <a:latin typeface="Aptos" panose="020B0004020202020204" pitchFamily="34" charset="0"/>
                <a:ea typeface="Calibri"/>
                <a:cs typeface="Calibri"/>
              </a:rPr>
              <a:t>Specification sheet(s) providing details about the Product’s key components, system technical data and relevant performance information</a:t>
            </a:r>
          </a:p>
          <a:p>
            <a:pPr marL="742950" lvl="1" indent="-285750">
              <a:buFont typeface="Arial"/>
              <a:buChar char="•"/>
            </a:pPr>
            <a:r>
              <a:rPr lang="en-US" dirty="0">
                <a:solidFill>
                  <a:srgbClr val="000205"/>
                </a:solidFill>
                <a:latin typeface="Aptos" panose="020B0004020202020204" pitchFamily="34" charset="0"/>
                <a:ea typeface="+mn-lt"/>
                <a:cs typeface="+mn-lt"/>
              </a:rPr>
              <a:t>IEC 61427-1 </a:t>
            </a:r>
            <a:r>
              <a:rPr lang="en-US" i="1" dirty="0">
                <a:solidFill>
                  <a:srgbClr val="000205"/>
                </a:solidFill>
                <a:latin typeface="Aptos" panose="020B0004020202020204" pitchFamily="34" charset="0"/>
                <a:ea typeface="+mn-lt"/>
                <a:cs typeface="+mn-lt"/>
              </a:rPr>
              <a:t>(Note that if this is submitted the battery durability test and requirements can be waived.)</a:t>
            </a:r>
            <a:endParaRPr lang="en-US" i="1" dirty="0">
              <a:solidFill>
                <a:srgbClr val="000205"/>
              </a:solidFill>
              <a:latin typeface="Aptos" panose="020B0004020202020204" pitchFamily="34" charset="0"/>
              <a:ea typeface="Calibri"/>
              <a:cs typeface="Calibri"/>
            </a:endParaRPr>
          </a:p>
          <a:p>
            <a:pPr marL="742950" lvl="1" indent="-285750">
              <a:buFont typeface="Arial"/>
              <a:buChar char="•"/>
            </a:pPr>
            <a:r>
              <a:rPr lang="en-US" dirty="0">
                <a:solidFill>
                  <a:srgbClr val="000205"/>
                </a:solidFill>
                <a:latin typeface="Aptos" panose="020B0004020202020204" pitchFamily="34" charset="0"/>
                <a:ea typeface="Calibri"/>
                <a:cs typeface="Arial" panose="020B0604020202020204"/>
              </a:rPr>
              <a:t>Product user manual, including safety instructions for end-users</a:t>
            </a:r>
            <a:endParaRPr lang="en-US" dirty="0">
              <a:solidFill>
                <a:srgbClr val="000205"/>
              </a:solidFill>
              <a:latin typeface="Aptos" panose="020B0004020202020204" pitchFamily="34" charset="0"/>
              <a:ea typeface="Calibri"/>
              <a:cs typeface="Calibri"/>
            </a:endParaRPr>
          </a:p>
          <a:p>
            <a:pPr marL="742950" lvl="1" indent="-285750">
              <a:buFont typeface="Arial"/>
              <a:buChar char="•"/>
            </a:pPr>
            <a:r>
              <a:rPr lang="en-US" dirty="0">
                <a:solidFill>
                  <a:srgbClr val="000205"/>
                </a:solidFill>
                <a:latin typeface="Aptos" panose="020B0004020202020204" pitchFamily="34" charset="0"/>
                <a:ea typeface="Calibri"/>
                <a:cs typeface="Arial" panose="020B0604020202020204"/>
              </a:rPr>
              <a:t>Photograph(s) of the Product</a:t>
            </a:r>
            <a:endParaRPr lang="en-US" dirty="0">
              <a:solidFill>
                <a:srgbClr val="000205"/>
              </a:solidFill>
              <a:latin typeface="Aptos" panose="020B0004020202020204" pitchFamily="34" charset="0"/>
              <a:ea typeface="Calibri"/>
              <a:cs typeface="Calibri"/>
            </a:endParaRPr>
          </a:p>
          <a:p>
            <a:pPr marL="742950" lvl="1" indent="-285750">
              <a:buFont typeface="Arial"/>
              <a:buChar char="•"/>
            </a:pPr>
            <a:r>
              <a:rPr lang="en-US" dirty="0">
                <a:solidFill>
                  <a:srgbClr val="000205"/>
                </a:solidFill>
                <a:latin typeface="Aptos" panose="020B0004020202020204" pitchFamily="34" charset="0"/>
                <a:ea typeface="Calibri"/>
                <a:cs typeface="Arial" panose="020B0604020202020204"/>
              </a:rPr>
              <a:t>Documentation of the consumer-facing Product warranty</a:t>
            </a:r>
            <a:endParaRPr lang="en-US" dirty="0">
              <a:solidFill>
                <a:srgbClr val="454C54"/>
              </a:solidFill>
              <a:latin typeface="Aptos" panose="020B0004020202020204" pitchFamily="34" charset="0"/>
              <a:ea typeface="Calibri"/>
              <a:cs typeface="Calibri"/>
            </a:endParaRPr>
          </a:p>
          <a:p>
            <a:endParaRPr lang="en-KE" dirty="0"/>
          </a:p>
        </p:txBody>
      </p:sp>
      <p:sp>
        <p:nvSpPr>
          <p:cNvPr id="4" name="Slide Number Placeholder 3"/>
          <p:cNvSpPr>
            <a:spLocks noGrp="1"/>
          </p:cNvSpPr>
          <p:nvPr>
            <p:ph type="sldNum" sz="quarter" idx="5"/>
          </p:nvPr>
        </p:nvSpPr>
        <p:spPr/>
        <p:txBody>
          <a:bodyPr/>
          <a:lstStyle/>
          <a:p>
            <a:fld id="{2E2C86FC-2B3E-2E43-9DA1-236177110819}" type="slidenum">
              <a:rPr lang="en-US" smtClean="0"/>
              <a:t>9</a:t>
            </a:fld>
            <a:endParaRPr lang="en-US"/>
          </a:p>
        </p:txBody>
      </p:sp>
    </p:spTree>
    <p:extLst>
      <p:ext uri="{BB962C8B-B14F-4D97-AF65-F5344CB8AC3E}">
        <p14:creationId xmlns:p14="http://schemas.microsoft.com/office/powerpoint/2010/main" val="69100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Laboratory testing will evaluate four key areas: • Safety – Product is evaluated to ensure it is safe for use by consumers and installers (as applicable) • Quality &amp; Durability – Visual inspection, component durability testing, and battery storage tests are conducted to evaluate the Product’s overall build quality and durability • Energy Performance – Product charging and discharging is measured to characterize the delivery of energy services to the end user • Consumer Protection – Product information, warranty coverage, and performance claims are evaluated to verify marketing accuracy and determine the level of consumer protection </a:t>
            </a:r>
            <a:endParaRPr lang="en-KE" dirty="0"/>
          </a:p>
        </p:txBody>
      </p:sp>
      <p:sp>
        <p:nvSpPr>
          <p:cNvPr id="4" name="Slide Number Placeholder 3"/>
          <p:cNvSpPr>
            <a:spLocks noGrp="1"/>
          </p:cNvSpPr>
          <p:nvPr>
            <p:ph type="sldNum" sz="quarter" idx="5"/>
          </p:nvPr>
        </p:nvSpPr>
        <p:spPr/>
        <p:txBody>
          <a:bodyPr/>
          <a:lstStyle/>
          <a:p>
            <a:fld id="{2E2C86FC-2B3E-2E43-9DA1-236177110819}" type="slidenum">
              <a:rPr lang="en-US" smtClean="0"/>
              <a:t>12</a:t>
            </a:fld>
            <a:endParaRPr lang="en-US"/>
          </a:p>
        </p:txBody>
      </p:sp>
    </p:spTree>
    <p:extLst>
      <p:ext uri="{BB962C8B-B14F-4D97-AF65-F5344CB8AC3E}">
        <p14:creationId xmlns:p14="http://schemas.microsoft.com/office/powerpoint/2010/main" val="47211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474C55"/>
        </a:solidFill>
        <a:effectLst/>
      </p:bgPr>
    </p:bg>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BEC5E6B-69ED-F046-8069-23E7FB5587AA}"/>
              </a:ext>
            </a:extLst>
          </p:cNvPr>
          <p:cNvSpPr>
            <a:spLocks noGrp="1"/>
          </p:cNvSpPr>
          <p:nvPr>
            <p:ph type="pic" idx="10" hasCustomPrompt="1"/>
          </p:nvPr>
        </p:nvSpPr>
        <p:spPr>
          <a:xfrm>
            <a:off x="0" y="0"/>
            <a:ext cx="12192000" cy="6858000"/>
          </a:xfrm>
          <a:solidFill>
            <a:srgbClr val="474C55"/>
          </a:solidFill>
        </p:spPr>
        <p:txBody>
          <a:bodyPr anchor="ctr">
            <a:normAutofit/>
          </a:bodyPr>
          <a:lstStyle>
            <a:lvl1pPr marL="0" indent="0" algn="ctr">
              <a:buNone/>
              <a:defRPr sz="2200" b="0" i="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image here</a:t>
            </a:r>
          </a:p>
        </p:txBody>
      </p:sp>
      <p:sp>
        <p:nvSpPr>
          <p:cNvPr id="12" name="Title 1">
            <a:extLst>
              <a:ext uri="{FF2B5EF4-FFF2-40B4-BE49-F238E27FC236}">
                <a16:creationId xmlns:a16="http://schemas.microsoft.com/office/drawing/2014/main" id="{C37080F8-5FBC-3B46-889B-51AF14DA0899}"/>
              </a:ext>
            </a:extLst>
          </p:cNvPr>
          <p:cNvSpPr>
            <a:spLocks noGrp="1"/>
          </p:cNvSpPr>
          <p:nvPr>
            <p:ph type="ctrTitle" hasCustomPrompt="1"/>
          </p:nvPr>
        </p:nvSpPr>
        <p:spPr>
          <a:xfrm>
            <a:off x="770347" y="4801032"/>
            <a:ext cx="8336583" cy="664797"/>
          </a:xfrm>
        </p:spPr>
        <p:txBody>
          <a:bodyPr wrap="square" lIns="0" tIns="0" rIns="0" bIns="0" anchor="t">
            <a:spAutoFit/>
          </a:bodyPr>
          <a:lstStyle>
            <a:lvl1pPr algn="l">
              <a:defRPr sz="4800" b="0" i="0" spc="-150" baseline="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D4E60392-30A7-724C-936F-6DDC77CABACB}"/>
              </a:ext>
            </a:extLst>
          </p:cNvPr>
          <p:cNvSpPr>
            <a:spLocks noGrp="1"/>
          </p:cNvSpPr>
          <p:nvPr>
            <p:ph type="subTitle" idx="1" hasCustomPrompt="1"/>
          </p:nvPr>
        </p:nvSpPr>
        <p:spPr>
          <a:xfrm>
            <a:off x="776613" y="5912616"/>
            <a:ext cx="9144000" cy="166199"/>
          </a:xfrm>
        </p:spPr>
        <p:txBody>
          <a:bodyPr lIns="0" tIns="0" rIns="0" bIns="0">
            <a:spAutoFit/>
          </a:bodyPr>
          <a:lstStyle>
            <a:lvl1pPr marL="0" indent="0" algn="l">
              <a:buNone/>
              <a:defRPr sz="1200" b="1" i="0" spc="120" baseline="0">
                <a:solidFill>
                  <a:srgbClr val="F39922"/>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Tree>
    <p:extLst>
      <p:ext uri="{BB962C8B-B14F-4D97-AF65-F5344CB8AC3E}">
        <p14:creationId xmlns:p14="http://schemas.microsoft.com/office/powerpoint/2010/main" val="3765611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474C55"/>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2A8DDD9-0BFA-964B-9B80-FE472570F1CE}"/>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chemeClr val="bg1"/>
                </a:solidFill>
              </a:rPr>
              <a:pPr/>
              <a:t>‹#›</a:t>
            </a:fld>
            <a:endParaRPr lang="en-US" sz="950" dirty="0">
              <a:solidFill>
                <a:schemeClr val="bg1"/>
              </a:solidFill>
            </a:endParaRPr>
          </a:p>
        </p:txBody>
      </p:sp>
      <p:pic>
        <p:nvPicPr>
          <p:cNvPr id="7" name="Picture 6">
            <a:extLst>
              <a:ext uri="{FF2B5EF4-FFF2-40B4-BE49-F238E27FC236}">
                <a16:creationId xmlns:a16="http://schemas.microsoft.com/office/drawing/2014/main" id="{BCF6AE96-320A-7048-A7FE-277122B10C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7311" y="537975"/>
            <a:ext cx="1326814" cy="412176"/>
          </a:xfrm>
          <a:prstGeom prst="rect">
            <a:avLst/>
          </a:prstGeom>
        </p:spPr>
      </p:pic>
    </p:spTree>
    <p:extLst>
      <p:ext uri="{BB962C8B-B14F-4D97-AF65-F5344CB8AC3E}">
        <p14:creationId xmlns:p14="http://schemas.microsoft.com/office/powerpoint/2010/main" val="391651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23CD98A-C320-F942-8AFE-FC62FFDE5B6B}"/>
              </a:ext>
            </a:extLst>
          </p:cNvPr>
          <p:cNvSpPr>
            <a:spLocks noGrp="1"/>
          </p:cNvSpPr>
          <p:nvPr>
            <p:ph type="pic" idx="10" hasCustomPrompt="1"/>
          </p:nvPr>
        </p:nvSpPr>
        <p:spPr>
          <a:xfrm>
            <a:off x="0" y="0"/>
            <a:ext cx="12192000" cy="6858000"/>
          </a:xfrm>
          <a:solidFill>
            <a:schemeClr val="bg1"/>
          </a:solidFill>
        </p:spPr>
        <p:txBody>
          <a:bodyPr anchor="ctr">
            <a:normAutofit/>
          </a:bodyPr>
          <a:lstStyle>
            <a:lvl1pPr marL="0" indent="0" algn="ctr">
              <a:buNone/>
              <a:defRPr sz="2200">
                <a:solidFill>
                  <a:srgbClr val="474C55"/>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8" name="Title 1">
            <a:extLst>
              <a:ext uri="{FF2B5EF4-FFF2-40B4-BE49-F238E27FC236}">
                <a16:creationId xmlns:a16="http://schemas.microsoft.com/office/drawing/2014/main" id="{04377A89-BB0A-4141-A113-FD8119C3F5B6}"/>
              </a:ext>
            </a:extLst>
          </p:cNvPr>
          <p:cNvSpPr>
            <a:spLocks noGrp="1"/>
          </p:cNvSpPr>
          <p:nvPr>
            <p:ph type="ctrTitle" hasCustomPrompt="1"/>
          </p:nvPr>
        </p:nvSpPr>
        <p:spPr>
          <a:xfrm>
            <a:off x="8301894" y="3913146"/>
            <a:ext cx="3501799" cy="2554354"/>
          </a:xfrm>
        </p:spPr>
        <p:txBody>
          <a:bodyPr wrap="square" lIns="0" tIns="0" rIns="0" bIns="0">
            <a:spAutoFit/>
          </a:bodyPr>
          <a:lstStyle>
            <a:lvl1pPr>
              <a:lnSpc>
                <a:spcPct val="120000"/>
              </a:lnSpc>
              <a:defRPr sz="2000" b="0" i="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id mi </a:t>
            </a:r>
            <a:r>
              <a:rPr lang="en-US" dirty="0" err="1"/>
              <a:t>sed</a:t>
            </a:r>
            <a:r>
              <a:rPr lang="en-US" dirty="0"/>
              <a:t> </a:t>
            </a:r>
            <a:r>
              <a:rPr lang="en-US" dirty="0" err="1"/>
              <a:t>justo</a:t>
            </a:r>
            <a:r>
              <a:rPr lang="en-US" dirty="0"/>
              <a:t> </a:t>
            </a:r>
            <a:r>
              <a:rPr lang="en-US" dirty="0" err="1"/>
              <a:t>pellentesque</a:t>
            </a:r>
            <a:r>
              <a:rPr lang="en-US" dirty="0"/>
              <a:t> gravida sit </a:t>
            </a:r>
            <a:r>
              <a:rPr lang="en-US" dirty="0" err="1"/>
              <a:t>amet</a:t>
            </a:r>
            <a:r>
              <a:rPr lang="en-US" dirty="0"/>
              <a:t> at </a:t>
            </a:r>
            <a:r>
              <a:rPr lang="en-US" dirty="0" err="1"/>
              <a:t>arcu</a:t>
            </a:r>
            <a:r>
              <a:rPr lang="en-US" dirty="0"/>
              <a:t>. </a:t>
            </a:r>
            <a:r>
              <a:rPr lang="en-US" dirty="0" err="1"/>
              <a:t>Phasellus</a:t>
            </a:r>
            <a:r>
              <a:rPr lang="en-US" dirty="0"/>
              <a:t> </a:t>
            </a:r>
            <a:r>
              <a:rPr lang="en-US" dirty="0" err="1"/>
              <a:t>imperdiet</a:t>
            </a:r>
            <a:r>
              <a:rPr lang="en-US" dirty="0"/>
              <a:t> </a:t>
            </a:r>
            <a:r>
              <a:rPr lang="en-US" dirty="0" err="1"/>
              <a:t>justo</a:t>
            </a:r>
            <a:r>
              <a:rPr lang="en-US" dirty="0"/>
              <a:t> </a:t>
            </a:r>
            <a:r>
              <a:rPr lang="en-US" dirty="0" err="1"/>
              <a:t>odio</a:t>
            </a:r>
            <a:r>
              <a:rPr lang="en-US" dirty="0"/>
              <a:t>, non </a:t>
            </a:r>
            <a:r>
              <a:rPr lang="en-US" dirty="0" err="1"/>
              <a:t>sollicitudin</a:t>
            </a:r>
            <a:r>
              <a:rPr lang="en-US" dirty="0"/>
              <a:t> ex </a:t>
            </a:r>
            <a:r>
              <a:rPr lang="en-US" dirty="0" err="1"/>
              <a:t>varius</a:t>
            </a:r>
            <a:r>
              <a:rPr lang="en-US" dirty="0"/>
              <a:t> lacinia. </a:t>
            </a:r>
          </a:p>
        </p:txBody>
      </p:sp>
      <p:sp>
        <p:nvSpPr>
          <p:cNvPr id="9" name="Rectangle 8">
            <a:extLst>
              <a:ext uri="{FF2B5EF4-FFF2-40B4-BE49-F238E27FC236}">
                <a16:creationId xmlns:a16="http://schemas.microsoft.com/office/drawing/2014/main" id="{7336DEDB-E98A-CC4D-9AFD-67A78FE2E150}"/>
              </a:ext>
            </a:extLst>
          </p:cNvPr>
          <p:cNvSpPr/>
          <p:nvPr userDrawn="1"/>
        </p:nvSpPr>
        <p:spPr>
          <a:xfrm flipV="1">
            <a:off x="7839489" y="3407228"/>
            <a:ext cx="313912" cy="315685"/>
          </a:xfrm>
          <a:prstGeom prst="rect">
            <a:avLst/>
          </a:prstGeom>
          <a:solidFill>
            <a:srgbClr val="F39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98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4000-0E9F-128C-A05D-2E5E0B31D68A}"/>
              </a:ext>
            </a:extLst>
          </p:cNvPr>
          <p:cNvSpPr>
            <a:spLocks noGrp="1"/>
          </p:cNvSpPr>
          <p:nvPr>
            <p:ph type="title"/>
          </p:nvPr>
        </p:nvSpPr>
        <p:spPr/>
        <p:txBody>
          <a:bodyPr/>
          <a:lstStyle>
            <a:lvl1pPr>
              <a:defRPr>
                <a:latin typeface="Inter" panose="020B0502030000000004" pitchFamily="34" charset="0"/>
                <a:ea typeface="Inter" panose="020B05020300000000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03E754D-CC7A-47B6-982D-B40BFEEE9B3C}"/>
              </a:ext>
            </a:extLst>
          </p:cNvPr>
          <p:cNvSpPr>
            <a:spLocks noGrp="1"/>
          </p:cNvSpPr>
          <p:nvPr>
            <p:ph type="dt" sz="half" idx="10"/>
          </p:nvPr>
        </p:nvSpPr>
        <p:spPr/>
        <p:txBody>
          <a:bodyPr/>
          <a:lstStyle>
            <a:lvl1pPr>
              <a:defRPr>
                <a:latin typeface="Inter" panose="020B0502030000000004" pitchFamily="34" charset="0"/>
                <a:ea typeface="Inter" panose="020B0502030000000004" pitchFamily="34" charset="0"/>
              </a:defRPr>
            </a:lvl1pPr>
          </a:lstStyle>
          <a:p>
            <a:fld id="{6934D1DD-BF41-8549-B268-C72179EF4D08}" type="datetime1">
              <a:rPr lang="en-US" smtClean="0"/>
              <a:pPr/>
              <a:t>10/15/2025</a:t>
            </a:fld>
            <a:endParaRPr lang="en-US"/>
          </a:p>
        </p:txBody>
      </p:sp>
      <p:sp>
        <p:nvSpPr>
          <p:cNvPr id="4" name="Footer Placeholder 3">
            <a:extLst>
              <a:ext uri="{FF2B5EF4-FFF2-40B4-BE49-F238E27FC236}">
                <a16:creationId xmlns:a16="http://schemas.microsoft.com/office/drawing/2014/main" id="{592C5772-7FD9-F6CB-AC47-09114B7B1BF3}"/>
              </a:ext>
            </a:extLst>
          </p:cNvPr>
          <p:cNvSpPr>
            <a:spLocks noGrp="1"/>
          </p:cNvSpPr>
          <p:nvPr>
            <p:ph type="ftr" sz="quarter" idx="11"/>
          </p:nvPr>
        </p:nvSpPr>
        <p:spPr/>
        <p:txBody>
          <a:bodyPr/>
          <a:lstStyle>
            <a:lvl1pPr>
              <a:defRPr>
                <a:latin typeface="Inter" panose="020B0502030000000004" pitchFamily="34" charset="0"/>
                <a:ea typeface="Inter" panose="020B0502030000000004" pitchFamily="34" charset="0"/>
              </a:defRPr>
            </a:lvl1pPr>
          </a:lstStyle>
          <a:p>
            <a:endParaRPr lang="en-US"/>
          </a:p>
        </p:txBody>
      </p:sp>
      <p:sp>
        <p:nvSpPr>
          <p:cNvPr id="5" name="Slide Number Placeholder 4">
            <a:extLst>
              <a:ext uri="{FF2B5EF4-FFF2-40B4-BE49-F238E27FC236}">
                <a16:creationId xmlns:a16="http://schemas.microsoft.com/office/drawing/2014/main" id="{ED25FE1E-5974-BD8B-00E1-322096F948C9}"/>
              </a:ext>
            </a:extLst>
          </p:cNvPr>
          <p:cNvSpPr>
            <a:spLocks noGrp="1"/>
          </p:cNvSpPr>
          <p:nvPr>
            <p:ph type="sldNum" sz="quarter" idx="12"/>
          </p:nvPr>
        </p:nvSpPr>
        <p:spPr/>
        <p:txBody>
          <a:bodyPr/>
          <a:lstStyle>
            <a:lvl1pPr>
              <a:defRPr>
                <a:latin typeface="Inter" panose="020B0502030000000004" pitchFamily="34" charset="0"/>
                <a:ea typeface="Inter" panose="020B0502030000000004" pitchFamily="34" charset="0"/>
              </a:defRPr>
            </a:lvl1pPr>
          </a:lstStyle>
          <a:p>
            <a:fld id="{4BF0EEBD-1D2B-7943-8E61-081DEDE9110C}" type="slidenum">
              <a:rPr lang="en-US" smtClean="0"/>
              <a:pPr/>
              <a:t>‹#›</a:t>
            </a:fld>
            <a:endParaRPr lang="en-US"/>
          </a:p>
        </p:txBody>
      </p:sp>
    </p:spTree>
    <p:extLst>
      <p:ext uri="{BB962C8B-B14F-4D97-AF65-F5344CB8AC3E}">
        <p14:creationId xmlns:p14="http://schemas.microsoft.com/office/powerpoint/2010/main" val="2003177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45A005-AA4B-B04D-A7F2-EAE1A9A96295}"/>
              </a:ext>
            </a:extLst>
          </p:cNvPr>
          <p:cNvSpPr/>
          <p:nvPr userDrawn="1"/>
        </p:nvSpPr>
        <p:spPr>
          <a:xfrm>
            <a:off x="0" y="0"/>
            <a:ext cx="12192000" cy="1236372"/>
          </a:xfrm>
          <a:prstGeom prst="rect">
            <a:avLst/>
          </a:prstGeom>
          <a:solidFill>
            <a:srgbClr val="CECFC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CD71ADF-DC9D-5E4A-A222-E7A3CC9F07C9}"/>
              </a:ext>
            </a:extLst>
          </p:cNvPr>
          <p:cNvSpPr>
            <a:spLocks noGrp="1"/>
          </p:cNvSpPr>
          <p:nvPr>
            <p:ph type="ctrTitle" hasCustomPrompt="1"/>
          </p:nvPr>
        </p:nvSpPr>
        <p:spPr>
          <a:xfrm>
            <a:off x="776613" y="438461"/>
            <a:ext cx="10638774" cy="387798"/>
          </a:xfrm>
        </p:spPr>
        <p:txBody>
          <a:bodyPr wrap="square" lIns="0" tIns="0" rIns="0" bIns="0" anchor="t">
            <a:spAutoFit/>
          </a:bodyPr>
          <a:lstStyle>
            <a:lvl1pPr algn="l">
              <a:defRPr sz="2800" b="0" i="0" spc="0" baseline="0">
                <a:solidFill>
                  <a:srgbClr val="F39922"/>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4C39FE1-A259-2D41-9C85-E131D7E9D0F1}"/>
              </a:ext>
            </a:extLst>
          </p:cNvPr>
          <p:cNvSpPr>
            <a:spLocks noGrp="1"/>
          </p:cNvSpPr>
          <p:nvPr>
            <p:ph idx="13"/>
          </p:nvPr>
        </p:nvSpPr>
        <p:spPr>
          <a:xfrm>
            <a:off x="776613" y="1817914"/>
            <a:ext cx="4935255" cy="4043136"/>
          </a:xfrm>
        </p:spPr>
        <p:txBody>
          <a:bodyPr>
            <a:normAutofit/>
          </a:bodyPr>
          <a:lstStyle>
            <a:lvl1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1pPr>
            <a:lvl2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2pPr>
            <a:lvl3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3pPr>
            <a:lvl4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4pPr>
            <a:lvl5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E2C297E-31E8-7E4A-B790-8689E34E676A}"/>
              </a:ext>
            </a:extLst>
          </p:cNvPr>
          <p:cNvSpPr>
            <a:spLocks noGrp="1"/>
          </p:cNvSpPr>
          <p:nvPr>
            <p:ph idx="14"/>
          </p:nvPr>
        </p:nvSpPr>
        <p:spPr>
          <a:xfrm>
            <a:off x="6484306" y="1817914"/>
            <a:ext cx="4935255" cy="4043136"/>
          </a:xfrm>
        </p:spPr>
        <p:txBody>
          <a:bodyPr>
            <a:normAutofit/>
          </a:bodyPr>
          <a:lstStyle>
            <a:lvl1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1pPr>
            <a:lvl2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2pPr>
            <a:lvl3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3pPr>
            <a:lvl4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4pPr>
            <a:lvl5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80ECF37F-5E5A-6540-870D-74F99269F5AA}"/>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rgbClr val="474C55"/>
                </a:solidFill>
              </a:rPr>
              <a:pPr/>
              <a:t>‹#›</a:t>
            </a:fld>
            <a:endParaRPr lang="en-US" sz="950" dirty="0">
              <a:solidFill>
                <a:srgbClr val="474C55"/>
              </a:solidFill>
            </a:endParaRPr>
          </a:p>
        </p:txBody>
      </p:sp>
      <p:pic>
        <p:nvPicPr>
          <p:cNvPr id="10" name="Picture 9">
            <a:extLst>
              <a:ext uri="{FF2B5EF4-FFF2-40B4-BE49-F238E27FC236}">
                <a16:creationId xmlns:a16="http://schemas.microsoft.com/office/drawing/2014/main" id="{C3D3763D-7CBD-B04C-827E-514326E739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51396" y="378894"/>
            <a:ext cx="1472729" cy="457504"/>
          </a:xfrm>
          <a:prstGeom prst="rect">
            <a:avLst/>
          </a:prstGeom>
        </p:spPr>
      </p:pic>
    </p:spTree>
    <p:extLst>
      <p:ext uri="{BB962C8B-B14F-4D97-AF65-F5344CB8AC3E}">
        <p14:creationId xmlns:p14="http://schemas.microsoft.com/office/powerpoint/2010/main" val="19909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45A005-AA4B-B04D-A7F2-EAE1A9A96295}"/>
              </a:ext>
            </a:extLst>
          </p:cNvPr>
          <p:cNvSpPr/>
          <p:nvPr userDrawn="1"/>
        </p:nvSpPr>
        <p:spPr>
          <a:xfrm>
            <a:off x="0" y="-1"/>
            <a:ext cx="12192000" cy="1717589"/>
          </a:xfrm>
          <a:prstGeom prst="rect">
            <a:avLst/>
          </a:prstGeom>
          <a:solidFill>
            <a:srgbClr val="CECFCD">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CD71ADF-DC9D-5E4A-A222-E7A3CC9F07C9}"/>
              </a:ext>
            </a:extLst>
          </p:cNvPr>
          <p:cNvSpPr>
            <a:spLocks noGrp="1"/>
          </p:cNvSpPr>
          <p:nvPr>
            <p:ph type="ctrTitle" hasCustomPrompt="1"/>
          </p:nvPr>
        </p:nvSpPr>
        <p:spPr>
          <a:xfrm>
            <a:off x="776613" y="438461"/>
            <a:ext cx="10638774" cy="387798"/>
          </a:xfrm>
        </p:spPr>
        <p:txBody>
          <a:bodyPr wrap="square" lIns="0" tIns="0" rIns="0" bIns="0" anchor="t">
            <a:spAutoFit/>
          </a:bodyPr>
          <a:lstStyle>
            <a:lvl1pPr algn="l">
              <a:defRPr sz="2800" b="0" i="0" spc="0" baseline="0">
                <a:solidFill>
                  <a:srgbClr val="F39922"/>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4C39FE1-A259-2D41-9C85-E131D7E9D0F1}"/>
              </a:ext>
            </a:extLst>
          </p:cNvPr>
          <p:cNvSpPr>
            <a:spLocks noGrp="1"/>
          </p:cNvSpPr>
          <p:nvPr>
            <p:ph idx="13"/>
          </p:nvPr>
        </p:nvSpPr>
        <p:spPr>
          <a:xfrm>
            <a:off x="776613" y="1817914"/>
            <a:ext cx="4935255" cy="4043136"/>
          </a:xfrm>
        </p:spPr>
        <p:txBody>
          <a:bodyPr>
            <a:normAutofit/>
          </a:bodyPr>
          <a:lstStyle>
            <a:lvl1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1pPr>
            <a:lvl2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2pPr>
            <a:lvl3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3pPr>
            <a:lvl4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4pPr>
            <a:lvl5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E2C297E-31E8-7E4A-B790-8689E34E676A}"/>
              </a:ext>
            </a:extLst>
          </p:cNvPr>
          <p:cNvSpPr>
            <a:spLocks noGrp="1"/>
          </p:cNvSpPr>
          <p:nvPr>
            <p:ph idx="14"/>
          </p:nvPr>
        </p:nvSpPr>
        <p:spPr>
          <a:xfrm>
            <a:off x="6484306" y="1817914"/>
            <a:ext cx="4935255" cy="4043136"/>
          </a:xfrm>
        </p:spPr>
        <p:txBody>
          <a:bodyPr>
            <a:normAutofit/>
          </a:bodyPr>
          <a:lstStyle>
            <a:lvl1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1pPr>
            <a:lvl2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2pPr>
            <a:lvl3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3pPr>
            <a:lvl4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4pPr>
            <a:lvl5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80ECF37F-5E5A-6540-870D-74F99269F5AA}"/>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rgbClr val="474C55"/>
                </a:solidFill>
              </a:rPr>
              <a:pPr/>
              <a:t>‹#›</a:t>
            </a:fld>
            <a:endParaRPr lang="en-US" sz="950" dirty="0">
              <a:solidFill>
                <a:srgbClr val="474C55"/>
              </a:solidFill>
            </a:endParaRPr>
          </a:p>
        </p:txBody>
      </p:sp>
    </p:spTree>
    <p:extLst>
      <p:ext uri="{BB962C8B-B14F-4D97-AF65-F5344CB8AC3E}">
        <p14:creationId xmlns:p14="http://schemas.microsoft.com/office/powerpoint/2010/main" val="2911657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CD71ADF-DC9D-5E4A-A222-E7A3CC9F07C9}"/>
              </a:ext>
            </a:extLst>
          </p:cNvPr>
          <p:cNvSpPr>
            <a:spLocks noGrp="1"/>
          </p:cNvSpPr>
          <p:nvPr>
            <p:ph type="ctrTitle" hasCustomPrompt="1"/>
          </p:nvPr>
        </p:nvSpPr>
        <p:spPr>
          <a:xfrm>
            <a:off x="776613" y="438461"/>
            <a:ext cx="10638774" cy="387798"/>
          </a:xfrm>
        </p:spPr>
        <p:txBody>
          <a:bodyPr wrap="square" lIns="0" tIns="0" rIns="0" bIns="0" anchor="t">
            <a:spAutoFit/>
          </a:bodyPr>
          <a:lstStyle>
            <a:lvl1pPr algn="l">
              <a:defRPr sz="2800" b="0" i="0" spc="0" baseline="0">
                <a:solidFill>
                  <a:srgbClr val="F39922"/>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4C39FE1-A259-2D41-9C85-E131D7E9D0F1}"/>
              </a:ext>
            </a:extLst>
          </p:cNvPr>
          <p:cNvSpPr>
            <a:spLocks noGrp="1"/>
          </p:cNvSpPr>
          <p:nvPr>
            <p:ph idx="13"/>
          </p:nvPr>
        </p:nvSpPr>
        <p:spPr>
          <a:xfrm>
            <a:off x="776613" y="1817914"/>
            <a:ext cx="4935255" cy="4043136"/>
          </a:xfrm>
        </p:spPr>
        <p:txBody>
          <a:bodyPr>
            <a:normAutofit/>
          </a:bodyPr>
          <a:lstStyle>
            <a:lvl1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1pPr>
            <a:lvl2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2pPr>
            <a:lvl3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3pPr>
            <a:lvl4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4pPr>
            <a:lvl5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E2C297E-31E8-7E4A-B790-8689E34E676A}"/>
              </a:ext>
            </a:extLst>
          </p:cNvPr>
          <p:cNvSpPr>
            <a:spLocks noGrp="1"/>
          </p:cNvSpPr>
          <p:nvPr>
            <p:ph idx="14"/>
          </p:nvPr>
        </p:nvSpPr>
        <p:spPr>
          <a:xfrm>
            <a:off x="6484306" y="1817914"/>
            <a:ext cx="4935255" cy="4043136"/>
          </a:xfrm>
        </p:spPr>
        <p:txBody>
          <a:bodyPr>
            <a:normAutofit/>
          </a:bodyPr>
          <a:lstStyle>
            <a:lvl1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1pPr>
            <a:lvl2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2pPr>
            <a:lvl3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3pPr>
            <a:lvl4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4pPr>
            <a:lvl5pPr>
              <a:defRPr sz="2600" b="0" i="0">
                <a:solidFill>
                  <a:srgbClr val="474C55"/>
                </a:solidFill>
                <a:latin typeface="Inter" panose="020B0502030000000004" pitchFamily="34" charset="0"/>
                <a:ea typeface="Inter" panose="020B0502030000000004" pitchFamily="34" charset="0"/>
                <a:cs typeface="Inter" panose="020B05020300000000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175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43A3-E702-6144-9D48-B80FF86686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FE814C-E557-534A-916B-F5AA132E16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0E2EA2-7165-2B4D-B32B-6105B615DDBC}"/>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5" name="Footer Placeholder 4">
            <a:extLst>
              <a:ext uri="{FF2B5EF4-FFF2-40B4-BE49-F238E27FC236}">
                <a16:creationId xmlns:a16="http://schemas.microsoft.com/office/drawing/2014/main" id="{D79E1AFC-2CFB-EC4E-A05F-222D1B355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56C66-EB0B-9A46-96C1-4614FDBCA0CA}"/>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1249925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D2E0-157F-EB4C-AB5B-9427FB07B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A636D-5612-E845-8EFB-108DE42C0A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983FE-5D5A-4440-A44F-12BCA08D8B11}"/>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5" name="Footer Placeholder 4">
            <a:extLst>
              <a:ext uri="{FF2B5EF4-FFF2-40B4-BE49-F238E27FC236}">
                <a16:creationId xmlns:a16="http://schemas.microsoft.com/office/drawing/2014/main" id="{04934A61-A6EC-DA48-A7E9-A06471327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79D4C-AD93-B846-B29E-CF9C89D4AC6E}"/>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2141050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890E-27EF-1149-9CBA-69DAE648A2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8A7A7-4ABA-FB4D-8DFC-DCCE0881B6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200716-C646-9044-95B7-1D820124A630}"/>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5" name="Footer Placeholder 4">
            <a:extLst>
              <a:ext uri="{FF2B5EF4-FFF2-40B4-BE49-F238E27FC236}">
                <a16:creationId xmlns:a16="http://schemas.microsoft.com/office/drawing/2014/main" id="{04C0D59B-8E0C-7C42-A581-2BB7EB33F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F6685-186C-8641-9608-BEE59701B7B7}"/>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4121566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932C-FDD7-1C4B-81B7-CA58B0073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78D24-837C-D34B-9F68-BFA31816F9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FC9429-EC6D-734F-94A1-701337A985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B36727-6777-EE4F-A8E8-5F0C25530D2E}"/>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6" name="Footer Placeholder 5">
            <a:extLst>
              <a:ext uri="{FF2B5EF4-FFF2-40B4-BE49-F238E27FC236}">
                <a16:creationId xmlns:a16="http://schemas.microsoft.com/office/drawing/2014/main" id="{D35AA8D2-8CB7-524F-9BD4-FFB93E73A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005BD-244D-6B4E-ACEC-862155AD7139}"/>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263701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74C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ED73-9656-5442-B307-6EA486C01A01}"/>
              </a:ext>
            </a:extLst>
          </p:cNvPr>
          <p:cNvSpPr>
            <a:spLocks noGrp="1"/>
          </p:cNvSpPr>
          <p:nvPr>
            <p:ph type="ctrTitle" hasCustomPrompt="1"/>
          </p:nvPr>
        </p:nvSpPr>
        <p:spPr>
          <a:xfrm>
            <a:off x="770347" y="776614"/>
            <a:ext cx="10515600" cy="775597"/>
          </a:xfrm>
        </p:spPr>
        <p:txBody>
          <a:bodyPr lIns="0" tIns="0" rIns="0" bIns="0" anchor="t">
            <a:spAutoFit/>
          </a:bodyPr>
          <a:lstStyle>
            <a:lvl1pPr algn="l">
              <a:defRPr sz="5600" b="0" i="0" spc="-150" baseline="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00368A0A-C058-CD41-984B-297EDD9D34E3}"/>
              </a:ext>
            </a:extLst>
          </p:cNvPr>
          <p:cNvSpPr>
            <a:spLocks noGrp="1"/>
          </p:cNvSpPr>
          <p:nvPr>
            <p:ph type="subTitle" idx="1" hasCustomPrompt="1"/>
          </p:nvPr>
        </p:nvSpPr>
        <p:spPr>
          <a:xfrm>
            <a:off x="776613" y="1875840"/>
            <a:ext cx="9144000" cy="166199"/>
          </a:xfrm>
        </p:spPr>
        <p:txBody>
          <a:bodyPr lIns="0" tIns="0" rIns="0" bIns="0">
            <a:spAutoFit/>
          </a:bodyPr>
          <a:lstStyle>
            <a:lvl1pPr marL="0" indent="0" algn="l">
              <a:buNone/>
              <a:defRPr sz="1200" b="1" i="0" spc="120" baseline="0">
                <a:solidFill>
                  <a:srgbClr val="F39922"/>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 DOLOR SISTEMA</a:t>
            </a:r>
          </a:p>
        </p:txBody>
      </p:sp>
      <p:pic>
        <p:nvPicPr>
          <p:cNvPr id="9" name="Picture 8">
            <a:extLst>
              <a:ext uri="{FF2B5EF4-FFF2-40B4-BE49-F238E27FC236}">
                <a16:creationId xmlns:a16="http://schemas.microsoft.com/office/drawing/2014/main" id="{FAFEE49C-0064-6348-AB28-581B06044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0348" y="5149338"/>
            <a:ext cx="3312256" cy="943626"/>
          </a:xfrm>
          <a:prstGeom prst="rect">
            <a:avLst/>
          </a:prstGeom>
        </p:spPr>
      </p:pic>
    </p:spTree>
    <p:extLst>
      <p:ext uri="{BB962C8B-B14F-4D97-AF65-F5344CB8AC3E}">
        <p14:creationId xmlns:p14="http://schemas.microsoft.com/office/powerpoint/2010/main" val="1002390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7782-19E2-C148-8921-14709648AE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19CD9-A6EE-9644-BDE8-B12D3CC626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C7FC72-29AC-8645-BD89-07517D418C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8B06FD-5B37-5A43-A0A1-C825FE3D7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154734-4837-364A-A949-AC0DE76BC5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DAA120-6455-BA4D-BC1F-C110130E83F0}"/>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8" name="Footer Placeholder 7">
            <a:extLst>
              <a:ext uri="{FF2B5EF4-FFF2-40B4-BE49-F238E27FC236}">
                <a16:creationId xmlns:a16="http://schemas.microsoft.com/office/drawing/2014/main" id="{F7B8A501-E97F-F144-92E6-8A37E98653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1B3317-68AD-7644-924A-88BE7DAE6B60}"/>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380649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167D-8C52-7E42-8E8D-2342CA6020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31B4D-66F4-F246-9D77-1919F35AC35A}"/>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4" name="Footer Placeholder 3">
            <a:extLst>
              <a:ext uri="{FF2B5EF4-FFF2-40B4-BE49-F238E27FC236}">
                <a16:creationId xmlns:a16="http://schemas.microsoft.com/office/drawing/2014/main" id="{73BB96F8-91A6-5A4E-98FC-2FEF0FE20F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32B3A6-CC3C-C846-B475-82E44235DB47}"/>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819833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367B8D-294A-2440-9881-5316C902C59A}"/>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3" name="Footer Placeholder 2">
            <a:extLst>
              <a:ext uri="{FF2B5EF4-FFF2-40B4-BE49-F238E27FC236}">
                <a16:creationId xmlns:a16="http://schemas.microsoft.com/office/drawing/2014/main" id="{C3E171CD-CE4D-064F-922A-427E2F436D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86FBF2-95CF-5B49-9CC5-D8E767AD1666}"/>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3023731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921C-CDE8-4146-B8D9-52FC110CD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845B4-2004-834E-B5E0-26020012D3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A4BCF1-77A8-924A-A5BE-1A91FE0A84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3C8061-5946-5D45-9662-67B9B0FD25AA}"/>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6" name="Footer Placeholder 5">
            <a:extLst>
              <a:ext uri="{FF2B5EF4-FFF2-40B4-BE49-F238E27FC236}">
                <a16:creationId xmlns:a16="http://schemas.microsoft.com/office/drawing/2014/main" id="{5DB3AC67-E316-6E45-AED6-E54025EE3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08BE5-27E8-8945-A07B-36BB115093C0}"/>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355565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E013-093F-AB46-B494-63AD70B014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1F09FA-AC60-5C48-AADB-5FB90F228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E108DD-78EA-1249-99FF-02C21501E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8F1A1D-FC5E-3C46-9501-E1389D37F8C1}"/>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6" name="Footer Placeholder 5">
            <a:extLst>
              <a:ext uri="{FF2B5EF4-FFF2-40B4-BE49-F238E27FC236}">
                <a16:creationId xmlns:a16="http://schemas.microsoft.com/office/drawing/2014/main" id="{CD240784-30F3-504C-B2AA-82A05D67A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B4F56-2A04-584F-997A-D22D1E15C8AD}"/>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3513978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C0-A049-D545-A1EF-3710C10364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BE5CA-B0B4-0240-A9C6-E3830DD930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94BBE-EDFE-5A49-B6C0-E7E6A6B50AD4}"/>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5" name="Footer Placeholder 4">
            <a:extLst>
              <a:ext uri="{FF2B5EF4-FFF2-40B4-BE49-F238E27FC236}">
                <a16:creationId xmlns:a16="http://schemas.microsoft.com/office/drawing/2014/main" id="{18067BAD-626C-C448-8F26-18F16D061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C0FAE-FDCE-494B-BFAE-EB354EDA3E9D}"/>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160110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93941-D394-144C-A3EA-596550461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0B611-8978-A543-9916-F9EC3B17CC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10B62-2837-C34E-B84C-7D8111E06959}"/>
              </a:ext>
            </a:extLst>
          </p:cNvPr>
          <p:cNvSpPr>
            <a:spLocks noGrp="1"/>
          </p:cNvSpPr>
          <p:nvPr>
            <p:ph type="dt" sz="half" idx="10"/>
          </p:nvPr>
        </p:nvSpPr>
        <p:spPr/>
        <p:txBody>
          <a:bodyPr/>
          <a:lstStyle/>
          <a:p>
            <a:fld id="{154F9F19-488F-9643-9AC2-4FD0F2515C0B}" type="datetimeFigureOut">
              <a:rPr lang="en-US" smtClean="0"/>
              <a:t>10/15/2025</a:t>
            </a:fld>
            <a:endParaRPr lang="en-US"/>
          </a:p>
        </p:txBody>
      </p:sp>
      <p:sp>
        <p:nvSpPr>
          <p:cNvPr id="5" name="Footer Placeholder 4">
            <a:extLst>
              <a:ext uri="{FF2B5EF4-FFF2-40B4-BE49-F238E27FC236}">
                <a16:creationId xmlns:a16="http://schemas.microsoft.com/office/drawing/2014/main" id="{67478B9C-D5C8-4B41-95C9-D4CA3C256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C788E-1653-0F43-BFBC-A7C8B58AC6A2}"/>
              </a:ext>
            </a:extLst>
          </p:cNvPr>
          <p:cNvSpPr>
            <a:spLocks noGrp="1"/>
          </p:cNvSpPr>
          <p:nvPr>
            <p:ph type="sldNum" sz="quarter" idx="12"/>
          </p:nvPr>
        </p:nvSpPr>
        <p:spPr/>
        <p:txBody>
          <a:bodyPr/>
          <a:lstStyle/>
          <a:p>
            <a:fld id="{A1D50DC2-4B8B-824F-97CB-0E6BE3FB9810}" type="slidenum">
              <a:rPr lang="en-US" smtClean="0"/>
              <a:t>‹#›</a:t>
            </a:fld>
            <a:endParaRPr lang="en-US"/>
          </a:p>
        </p:txBody>
      </p:sp>
    </p:spTree>
    <p:extLst>
      <p:ext uri="{BB962C8B-B14F-4D97-AF65-F5344CB8AC3E}">
        <p14:creationId xmlns:p14="http://schemas.microsoft.com/office/powerpoint/2010/main" val="90132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3992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035904-1107-A246-A85B-64D972B85327}"/>
              </a:ext>
            </a:extLst>
          </p:cNvPr>
          <p:cNvSpPr/>
          <p:nvPr userDrawn="1"/>
        </p:nvSpPr>
        <p:spPr>
          <a:xfrm flipV="1">
            <a:off x="0" y="4611738"/>
            <a:ext cx="387263" cy="14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FA40211F-E438-3345-9B93-317CF527019A}"/>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chemeClr val="bg1"/>
                </a:solidFill>
              </a:rPr>
              <a:pPr/>
              <a:t>‹#›</a:t>
            </a:fld>
            <a:endParaRPr lang="en-US" sz="950" dirty="0">
              <a:solidFill>
                <a:schemeClr val="bg1"/>
              </a:solidFill>
            </a:endParaRPr>
          </a:p>
        </p:txBody>
      </p:sp>
      <p:sp>
        <p:nvSpPr>
          <p:cNvPr id="21" name="Title 1">
            <a:extLst>
              <a:ext uri="{FF2B5EF4-FFF2-40B4-BE49-F238E27FC236}">
                <a16:creationId xmlns:a16="http://schemas.microsoft.com/office/drawing/2014/main" id="{41E3402A-0E32-584C-B822-9555DF6E5EDD}"/>
              </a:ext>
            </a:extLst>
          </p:cNvPr>
          <p:cNvSpPr>
            <a:spLocks noGrp="1"/>
          </p:cNvSpPr>
          <p:nvPr>
            <p:ph type="ctrTitle" hasCustomPrompt="1"/>
          </p:nvPr>
        </p:nvSpPr>
        <p:spPr>
          <a:xfrm>
            <a:off x="776613" y="4611738"/>
            <a:ext cx="8742169" cy="1440394"/>
          </a:xfrm>
        </p:spPr>
        <p:txBody>
          <a:bodyPr wrap="square" lIns="0" tIns="0" rIns="0" bIns="0" anchor="b">
            <a:spAutoFit/>
          </a:bodyPr>
          <a:lstStyle>
            <a:lvl1pPr algn="l">
              <a:defRPr sz="5200" b="0" i="0" spc="-150" baseline="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a:t>
            </a:r>
            <a:br>
              <a:rPr lang="en-US" dirty="0"/>
            </a:br>
            <a:r>
              <a:rPr lang="en-US" dirty="0"/>
              <a:t>Title Style</a:t>
            </a:r>
          </a:p>
        </p:txBody>
      </p:sp>
      <p:sp>
        <p:nvSpPr>
          <p:cNvPr id="6" name="Subtitle 2">
            <a:extLst>
              <a:ext uri="{FF2B5EF4-FFF2-40B4-BE49-F238E27FC236}">
                <a16:creationId xmlns:a16="http://schemas.microsoft.com/office/drawing/2014/main" id="{C0A9EFCA-B0E3-6D4E-B013-0EE95C96009C}"/>
              </a:ext>
            </a:extLst>
          </p:cNvPr>
          <p:cNvSpPr>
            <a:spLocks noGrp="1"/>
          </p:cNvSpPr>
          <p:nvPr>
            <p:ph type="subTitle" idx="1" hasCustomPrompt="1"/>
          </p:nvPr>
        </p:nvSpPr>
        <p:spPr>
          <a:xfrm>
            <a:off x="776613" y="6334234"/>
            <a:ext cx="9144000" cy="166199"/>
          </a:xfrm>
        </p:spPr>
        <p:txBody>
          <a:bodyPr lIns="0" tIns="0" rIns="0" bIns="0">
            <a:spAutoFit/>
          </a:bodyPr>
          <a:lstStyle>
            <a:lvl1pPr marL="0" indent="0" algn="l">
              <a:buNone/>
              <a:defRPr sz="1200" b="0" i="0" spc="120" baseline="0">
                <a:solidFill>
                  <a:schemeClr val="bg1"/>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 DOLOR SISTEMA</a:t>
            </a:r>
          </a:p>
        </p:txBody>
      </p:sp>
    </p:spTree>
    <p:extLst>
      <p:ext uri="{BB962C8B-B14F-4D97-AF65-F5344CB8AC3E}">
        <p14:creationId xmlns:p14="http://schemas.microsoft.com/office/powerpoint/2010/main" val="328404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C6553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040178A-2B0E-B048-ADAB-02FFA979616E}"/>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chemeClr val="bg1"/>
                </a:solidFill>
              </a:rPr>
              <a:pPr/>
              <a:t>‹#›</a:t>
            </a:fld>
            <a:endParaRPr lang="en-US" sz="950" dirty="0">
              <a:solidFill>
                <a:schemeClr val="bg1"/>
              </a:solidFill>
            </a:endParaRPr>
          </a:p>
        </p:txBody>
      </p:sp>
      <p:sp>
        <p:nvSpPr>
          <p:cNvPr id="7" name="Rectangle 6">
            <a:extLst>
              <a:ext uri="{FF2B5EF4-FFF2-40B4-BE49-F238E27FC236}">
                <a16:creationId xmlns:a16="http://schemas.microsoft.com/office/drawing/2014/main" id="{DD1B4D98-B981-DA42-91B5-C0FFEC38FD81}"/>
              </a:ext>
            </a:extLst>
          </p:cNvPr>
          <p:cNvSpPr/>
          <p:nvPr userDrawn="1"/>
        </p:nvSpPr>
        <p:spPr>
          <a:xfrm flipV="1">
            <a:off x="0" y="4611738"/>
            <a:ext cx="387263" cy="14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DBBE847-ABD6-D040-9041-1481BB641B2D}"/>
              </a:ext>
            </a:extLst>
          </p:cNvPr>
          <p:cNvSpPr>
            <a:spLocks noGrp="1"/>
          </p:cNvSpPr>
          <p:nvPr>
            <p:ph type="ctrTitle" hasCustomPrompt="1"/>
          </p:nvPr>
        </p:nvSpPr>
        <p:spPr>
          <a:xfrm>
            <a:off x="776613" y="4611738"/>
            <a:ext cx="8742169" cy="1440394"/>
          </a:xfrm>
        </p:spPr>
        <p:txBody>
          <a:bodyPr wrap="square" lIns="0" tIns="0" rIns="0" bIns="0" anchor="b">
            <a:spAutoFit/>
          </a:bodyPr>
          <a:lstStyle>
            <a:lvl1pPr algn="l">
              <a:defRPr sz="5200" b="0" i="0" spc="-150" baseline="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a:t>
            </a:r>
            <a:br>
              <a:rPr lang="en-US" dirty="0"/>
            </a:br>
            <a:r>
              <a:rPr lang="en-US" dirty="0"/>
              <a:t>Title Style</a:t>
            </a:r>
          </a:p>
        </p:txBody>
      </p:sp>
      <p:sp>
        <p:nvSpPr>
          <p:cNvPr id="12" name="Subtitle 2">
            <a:extLst>
              <a:ext uri="{FF2B5EF4-FFF2-40B4-BE49-F238E27FC236}">
                <a16:creationId xmlns:a16="http://schemas.microsoft.com/office/drawing/2014/main" id="{1D7B71EB-13DD-7744-AD5B-2A753E7F1AC2}"/>
              </a:ext>
            </a:extLst>
          </p:cNvPr>
          <p:cNvSpPr>
            <a:spLocks noGrp="1"/>
          </p:cNvSpPr>
          <p:nvPr>
            <p:ph type="subTitle" idx="1" hasCustomPrompt="1"/>
          </p:nvPr>
        </p:nvSpPr>
        <p:spPr>
          <a:xfrm>
            <a:off x="776613" y="6334234"/>
            <a:ext cx="9144000" cy="166199"/>
          </a:xfrm>
        </p:spPr>
        <p:txBody>
          <a:bodyPr lIns="0" tIns="0" rIns="0" bIns="0">
            <a:spAutoFit/>
          </a:bodyPr>
          <a:lstStyle>
            <a:lvl1pPr marL="0" indent="0" algn="l">
              <a:buNone/>
              <a:defRPr sz="1200" b="0" i="0" spc="120" baseline="0">
                <a:solidFill>
                  <a:schemeClr val="bg1"/>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 DOLOR SISTEMA</a:t>
            </a:r>
          </a:p>
        </p:txBody>
      </p:sp>
    </p:spTree>
    <p:extLst>
      <p:ext uri="{BB962C8B-B14F-4D97-AF65-F5344CB8AC3E}">
        <p14:creationId xmlns:p14="http://schemas.microsoft.com/office/powerpoint/2010/main" val="208010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7BA9B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857F18E-68ED-834D-956B-84D54135D4F5}"/>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chemeClr val="bg1"/>
                </a:solidFill>
              </a:rPr>
              <a:pPr/>
              <a:t>‹#›</a:t>
            </a:fld>
            <a:endParaRPr lang="en-US" sz="950" dirty="0">
              <a:solidFill>
                <a:schemeClr val="bg1"/>
              </a:solidFill>
            </a:endParaRPr>
          </a:p>
        </p:txBody>
      </p:sp>
      <p:sp>
        <p:nvSpPr>
          <p:cNvPr id="7" name="Rectangle 6">
            <a:extLst>
              <a:ext uri="{FF2B5EF4-FFF2-40B4-BE49-F238E27FC236}">
                <a16:creationId xmlns:a16="http://schemas.microsoft.com/office/drawing/2014/main" id="{6A776C77-A017-114D-8284-2609C78814EB}"/>
              </a:ext>
            </a:extLst>
          </p:cNvPr>
          <p:cNvSpPr/>
          <p:nvPr userDrawn="1"/>
        </p:nvSpPr>
        <p:spPr>
          <a:xfrm flipV="1">
            <a:off x="0" y="4611738"/>
            <a:ext cx="387263" cy="14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21D7BF9-DC4E-8A43-BAB9-C130D89F852B}"/>
              </a:ext>
            </a:extLst>
          </p:cNvPr>
          <p:cNvSpPr>
            <a:spLocks noGrp="1"/>
          </p:cNvSpPr>
          <p:nvPr>
            <p:ph type="ctrTitle" hasCustomPrompt="1"/>
          </p:nvPr>
        </p:nvSpPr>
        <p:spPr>
          <a:xfrm>
            <a:off x="776613" y="4611738"/>
            <a:ext cx="8742169" cy="1440394"/>
          </a:xfrm>
        </p:spPr>
        <p:txBody>
          <a:bodyPr wrap="square" lIns="0" tIns="0" rIns="0" bIns="0" anchor="b">
            <a:spAutoFit/>
          </a:bodyPr>
          <a:lstStyle>
            <a:lvl1pPr algn="l">
              <a:defRPr sz="5200" b="0" i="0" spc="-150" baseline="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a:t>
            </a:r>
            <a:br>
              <a:rPr lang="en-US" dirty="0"/>
            </a:br>
            <a:r>
              <a:rPr lang="en-US" dirty="0"/>
              <a:t>Title Style</a:t>
            </a:r>
          </a:p>
        </p:txBody>
      </p:sp>
      <p:sp>
        <p:nvSpPr>
          <p:cNvPr id="12" name="Subtitle 2">
            <a:extLst>
              <a:ext uri="{FF2B5EF4-FFF2-40B4-BE49-F238E27FC236}">
                <a16:creationId xmlns:a16="http://schemas.microsoft.com/office/drawing/2014/main" id="{D04EDA3F-9857-1B41-86D2-29AF894E89E6}"/>
              </a:ext>
            </a:extLst>
          </p:cNvPr>
          <p:cNvSpPr>
            <a:spLocks noGrp="1"/>
          </p:cNvSpPr>
          <p:nvPr>
            <p:ph type="subTitle" idx="1" hasCustomPrompt="1"/>
          </p:nvPr>
        </p:nvSpPr>
        <p:spPr>
          <a:xfrm>
            <a:off x="776613" y="6334234"/>
            <a:ext cx="9144000" cy="166199"/>
          </a:xfrm>
        </p:spPr>
        <p:txBody>
          <a:bodyPr lIns="0" tIns="0" rIns="0" bIns="0">
            <a:spAutoFit/>
          </a:bodyPr>
          <a:lstStyle>
            <a:lvl1pPr marL="0" indent="0" algn="l">
              <a:buNone/>
              <a:defRPr sz="1200" b="0" i="0" spc="120" baseline="0">
                <a:solidFill>
                  <a:schemeClr val="bg1"/>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 DOLOR SISTEMA</a:t>
            </a:r>
          </a:p>
        </p:txBody>
      </p:sp>
    </p:spTree>
    <p:extLst>
      <p:ext uri="{BB962C8B-B14F-4D97-AF65-F5344CB8AC3E}">
        <p14:creationId xmlns:p14="http://schemas.microsoft.com/office/powerpoint/2010/main" val="2829188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74158"/>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857F18E-68ED-834D-956B-84D54135D4F5}"/>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chemeClr val="bg1"/>
                </a:solidFill>
              </a:rPr>
              <a:pPr/>
              <a:t>‹#›</a:t>
            </a:fld>
            <a:endParaRPr lang="en-US" sz="950" dirty="0">
              <a:solidFill>
                <a:schemeClr val="bg1"/>
              </a:solidFill>
            </a:endParaRPr>
          </a:p>
        </p:txBody>
      </p:sp>
      <p:sp>
        <p:nvSpPr>
          <p:cNvPr id="10" name="Rectangle 9">
            <a:extLst>
              <a:ext uri="{FF2B5EF4-FFF2-40B4-BE49-F238E27FC236}">
                <a16:creationId xmlns:a16="http://schemas.microsoft.com/office/drawing/2014/main" id="{8E704B74-635B-F343-8FC4-68B17CD376AE}"/>
              </a:ext>
            </a:extLst>
          </p:cNvPr>
          <p:cNvSpPr/>
          <p:nvPr userDrawn="1"/>
        </p:nvSpPr>
        <p:spPr>
          <a:xfrm flipV="1">
            <a:off x="0" y="4611738"/>
            <a:ext cx="387263" cy="14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68AEDF2-31DE-B243-8DAB-4642403458E3}"/>
              </a:ext>
            </a:extLst>
          </p:cNvPr>
          <p:cNvSpPr>
            <a:spLocks noGrp="1"/>
          </p:cNvSpPr>
          <p:nvPr>
            <p:ph type="ctrTitle" hasCustomPrompt="1"/>
          </p:nvPr>
        </p:nvSpPr>
        <p:spPr>
          <a:xfrm>
            <a:off x="776613" y="4611738"/>
            <a:ext cx="8742169" cy="1440394"/>
          </a:xfrm>
        </p:spPr>
        <p:txBody>
          <a:bodyPr wrap="square" lIns="0" tIns="0" rIns="0" bIns="0" anchor="b">
            <a:spAutoFit/>
          </a:bodyPr>
          <a:lstStyle>
            <a:lvl1pPr algn="l">
              <a:defRPr sz="5200" b="0" i="0" spc="-150" baseline="0">
                <a:solidFill>
                  <a:schemeClr val="bg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a:t>
            </a:r>
            <a:br>
              <a:rPr lang="en-US" dirty="0"/>
            </a:br>
            <a:r>
              <a:rPr lang="en-US" dirty="0"/>
              <a:t>Title Style</a:t>
            </a:r>
          </a:p>
        </p:txBody>
      </p:sp>
      <p:sp>
        <p:nvSpPr>
          <p:cNvPr id="12" name="Subtitle 2">
            <a:extLst>
              <a:ext uri="{FF2B5EF4-FFF2-40B4-BE49-F238E27FC236}">
                <a16:creationId xmlns:a16="http://schemas.microsoft.com/office/drawing/2014/main" id="{EB5E30E2-9062-A544-92D9-FD0E4CBBEBB8}"/>
              </a:ext>
            </a:extLst>
          </p:cNvPr>
          <p:cNvSpPr>
            <a:spLocks noGrp="1"/>
          </p:cNvSpPr>
          <p:nvPr>
            <p:ph type="subTitle" idx="1" hasCustomPrompt="1"/>
          </p:nvPr>
        </p:nvSpPr>
        <p:spPr>
          <a:xfrm>
            <a:off x="776613" y="6334234"/>
            <a:ext cx="9144000" cy="166199"/>
          </a:xfrm>
        </p:spPr>
        <p:txBody>
          <a:bodyPr lIns="0" tIns="0" rIns="0" bIns="0">
            <a:spAutoFit/>
          </a:bodyPr>
          <a:lstStyle>
            <a:lvl1pPr marL="0" indent="0" algn="l">
              <a:buNone/>
              <a:defRPr sz="1200" b="0" i="0" spc="120" baseline="0">
                <a:solidFill>
                  <a:schemeClr val="bg1"/>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 DOLOR SISTEMA</a:t>
            </a:r>
          </a:p>
        </p:txBody>
      </p:sp>
    </p:spTree>
    <p:extLst>
      <p:ext uri="{BB962C8B-B14F-4D97-AF65-F5344CB8AC3E}">
        <p14:creationId xmlns:p14="http://schemas.microsoft.com/office/powerpoint/2010/main" val="334165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2BB5E1-42B5-E540-9C1C-9418A7E8336E}"/>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rgbClr val="474C55"/>
                </a:solidFill>
              </a:rPr>
              <a:pPr/>
              <a:t>‹#›</a:t>
            </a:fld>
            <a:endParaRPr lang="en-US" sz="950" dirty="0">
              <a:solidFill>
                <a:srgbClr val="474C55"/>
              </a:solidFill>
            </a:endParaRPr>
          </a:p>
        </p:txBody>
      </p:sp>
      <p:sp>
        <p:nvSpPr>
          <p:cNvPr id="8" name="Rectangle 7">
            <a:extLst>
              <a:ext uri="{FF2B5EF4-FFF2-40B4-BE49-F238E27FC236}">
                <a16:creationId xmlns:a16="http://schemas.microsoft.com/office/drawing/2014/main" id="{2511DD2E-6CE3-3F42-9B95-C91F39A56B73}"/>
              </a:ext>
            </a:extLst>
          </p:cNvPr>
          <p:cNvSpPr/>
          <p:nvPr userDrawn="1"/>
        </p:nvSpPr>
        <p:spPr>
          <a:xfrm flipV="1">
            <a:off x="0" y="4611738"/>
            <a:ext cx="387263" cy="1440394"/>
          </a:xfrm>
          <a:prstGeom prst="rect">
            <a:avLst/>
          </a:prstGeom>
          <a:solidFill>
            <a:srgbClr val="F39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BFFC989-E8C9-4E41-9340-2C2267E6EFF4}"/>
              </a:ext>
            </a:extLst>
          </p:cNvPr>
          <p:cNvSpPr>
            <a:spLocks noGrp="1"/>
          </p:cNvSpPr>
          <p:nvPr>
            <p:ph type="ctrTitle" hasCustomPrompt="1"/>
          </p:nvPr>
        </p:nvSpPr>
        <p:spPr>
          <a:xfrm>
            <a:off x="776613" y="4611738"/>
            <a:ext cx="8742169" cy="1440394"/>
          </a:xfrm>
        </p:spPr>
        <p:txBody>
          <a:bodyPr wrap="square" lIns="0" tIns="0" rIns="0" bIns="0" anchor="b">
            <a:spAutoFit/>
          </a:bodyPr>
          <a:lstStyle>
            <a:lvl1pPr algn="l">
              <a:defRPr sz="5200" b="0" i="0" spc="-150" baseline="0">
                <a:solidFill>
                  <a:srgbClr val="474C55"/>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4583DA33-7BF8-BC46-9A5F-6CA1A6F874DC}"/>
              </a:ext>
            </a:extLst>
          </p:cNvPr>
          <p:cNvSpPr>
            <a:spLocks noGrp="1"/>
          </p:cNvSpPr>
          <p:nvPr>
            <p:ph type="subTitle" idx="1" hasCustomPrompt="1"/>
          </p:nvPr>
        </p:nvSpPr>
        <p:spPr>
          <a:xfrm>
            <a:off x="776613" y="6334234"/>
            <a:ext cx="9144000" cy="166199"/>
          </a:xfrm>
        </p:spPr>
        <p:txBody>
          <a:bodyPr lIns="0" tIns="0" rIns="0" bIns="0">
            <a:spAutoFit/>
          </a:bodyPr>
          <a:lstStyle>
            <a:lvl1pPr marL="0" indent="0" algn="l">
              <a:buNone/>
              <a:defRPr sz="1200" b="0" i="0" spc="120" baseline="0">
                <a:solidFill>
                  <a:srgbClr val="474C55"/>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 DOLOR SISTEMA</a:t>
            </a:r>
          </a:p>
        </p:txBody>
      </p:sp>
    </p:spTree>
    <p:extLst>
      <p:ext uri="{BB962C8B-B14F-4D97-AF65-F5344CB8AC3E}">
        <p14:creationId xmlns:p14="http://schemas.microsoft.com/office/powerpoint/2010/main" val="94212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23CD98A-C320-F942-8AFE-FC62FFDE5B6B}"/>
              </a:ext>
            </a:extLst>
          </p:cNvPr>
          <p:cNvSpPr>
            <a:spLocks noGrp="1"/>
          </p:cNvSpPr>
          <p:nvPr>
            <p:ph type="pic" idx="10" hasCustomPrompt="1"/>
          </p:nvPr>
        </p:nvSpPr>
        <p:spPr>
          <a:xfrm>
            <a:off x="0" y="0"/>
            <a:ext cx="6858000" cy="6858000"/>
          </a:xfrm>
          <a:solidFill>
            <a:schemeClr val="bg1"/>
          </a:solidFill>
        </p:spPr>
        <p:txBody>
          <a:bodyPr anchor="ctr">
            <a:normAutofit/>
          </a:bodyPr>
          <a:lstStyle>
            <a:lvl1pPr marL="0" indent="0" algn="ctr">
              <a:buNone/>
              <a:defRPr sz="2200">
                <a:solidFill>
                  <a:srgbClr val="474C55"/>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6" name="Slide Number Placeholder 5">
            <a:extLst>
              <a:ext uri="{FF2B5EF4-FFF2-40B4-BE49-F238E27FC236}">
                <a16:creationId xmlns:a16="http://schemas.microsoft.com/office/drawing/2014/main" id="{8B80183A-4817-A248-8AFD-1CCCC2D291C4}"/>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rgbClr val="474C55"/>
                </a:solidFill>
              </a:rPr>
              <a:pPr/>
              <a:t>‹#›</a:t>
            </a:fld>
            <a:endParaRPr lang="en-US" sz="950" dirty="0">
              <a:solidFill>
                <a:srgbClr val="474C55"/>
              </a:solidFill>
            </a:endParaRPr>
          </a:p>
        </p:txBody>
      </p:sp>
      <p:sp>
        <p:nvSpPr>
          <p:cNvPr id="10" name="Title 1">
            <a:extLst>
              <a:ext uri="{FF2B5EF4-FFF2-40B4-BE49-F238E27FC236}">
                <a16:creationId xmlns:a16="http://schemas.microsoft.com/office/drawing/2014/main" id="{E70417D0-B95A-4149-A111-974C93E192B9}"/>
              </a:ext>
            </a:extLst>
          </p:cNvPr>
          <p:cNvSpPr>
            <a:spLocks noGrp="1"/>
          </p:cNvSpPr>
          <p:nvPr>
            <p:ph type="ctrTitle" hasCustomPrompt="1"/>
          </p:nvPr>
        </p:nvSpPr>
        <p:spPr>
          <a:xfrm>
            <a:off x="7327727" y="5724043"/>
            <a:ext cx="4087660" cy="338554"/>
          </a:xfrm>
        </p:spPr>
        <p:txBody>
          <a:bodyPr wrap="square" lIns="0" tIns="0" rIns="0" bIns="0" anchor="b">
            <a:spAutoFit/>
          </a:bodyPr>
          <a:lstStyle>
            <a:lvl1pPr algn="l">
              <a:lnSpc>
                <a:spcPct val="100000"/>
              </a:lnSpc>
              <a:defRPr sz="2200" b="0" i="0" spc="0" baseline="0">
                <a:solidFill>
                  <a:srgbClr val="474C55"/>
                </a:solidFill>
                <a:latin typeface="Inter" panose="020B0502030000000004" pitchFamily="34" charset="0"/>
                <a:ea typeface="Inter" panose="020B0502030000000004" pitchFamily="34" charset="0"/>
                <a:cs typeface="Inter" panose="020B0502030000000004" pitchFamily="34" charset="0"/>
              </a:defRPr>
            </a:lvl1pPr>
          </a:lstStyle>
          <a:p>
            <a:r>
              <a:rPr lang="en-US" dirty="0"/>
              <a:t>Text here</a:t>
            </a:r>
          </a:p>
        </p:txBody>
      </p:sp>
      <p:pic>
        <p:nvPicPr>
          <p:cNvPr id="9" name="Picture 8">
            <a:extLst>
              <a:ext uri="{FF2B5EF4-FFF2-40B4-BE49-F238E27FC236}">
                <a16:creationId xmlns:a16="http://schemas.microsoft.com/office/drawing/2014/main" id="{F581986B-9A47-B440-A14D-02D2A31B54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7310" y="827495"/>
            <a:ext cx="1326815" cy="412176"/>
          </a:xfrm>
          <a:prstGeom prst="rect">
            <a:avLst/>
          </a:prstGeom>
        </p:spPr>
      </p:pic>
    </p:spTree>
    <p:extLst>
      <p:ext uri="{BB962C8B-B14F-4D97-AF65-F5344CB8AC3E}">
        <p14:creationId xmlns:p14="http://schemas.microsoft.com/office/powerpoint/2010/main" val="377227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022C93-4AF7-754C-8926-A9BD289CE625}"/>
              </a:ext>
            </a:extLst>
          </p:cNvPr>
          <p:cNvSpPr/>
          <p:nvPr userDrawn="1"/>
        </p:nvSpPr>
        <p:spPr>
          <a:xfrm>
            <a:off x="0" y="0"/>
            <a:ext cx="6858000" cy="6858000"/>
          </a:xfrm>
          <a:prstGeom prst="rect">
            <a:avLst/>
          </a:prstGeom>
          <a:solidFill>
            <a:srgbClr val="474C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
            <a:extLst>
              <a:ext uri="{FF2B5EF4-FFF2-40B4-BE49-F238E27FC236}">
                <a16:creationId xmlns:a16="http://schemas.microsoft.com/office/drawing/2014/main" id="{9381C64B-C71C-6C4B-8BE5-2C2924B03F5E}"/>
              </a:ext>
            </a:extLst>
          </p:cNvPr>
          <p:cNvSpPr>
            <a:spLocks noGrp="1"/>
          </p:cNvSpPr>
          <p:nvPr>
            <p:ph type="pic" idx="10" hasCustomPrompt="1"/>
          </p:nvPr>
        </p:nvSpPr>
        <p:spPr>
          <a:xfrm>
            <a:off x="778806" y="781000"/>
            <a:ext cx="5281597" cy="5281597"/>
          </a:xfrm>
          <a:solidFill>
            <a:srgbClr val="474C55"/>
          </a:solidFill>
        </p:spPr>
        <p:txBody>
          <a:bodyPr anchor="ctr">
            <a:normAutofit/>
          </a:bodyPr>
          <a:lstStyle>
            <a:lvl1pPr marL="0" indent="0" algn="ctr">
              <a:buNone/>
              <a:defRPr sz="2200" b="0" i="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image here</a:t>
            </a:r>
          </a:p>
        </p:txBody>
      </p:sp>
      <p:sp>
        <p:nvSpPr>
          <p:cNvPr id="10" name="Slide Number Placeholder 5">
            <a:extLst>
              <a:ext uri="{FF2B5EF4-FFF2-40B4-BE49-F238E27FC236}">
                <a16:creationId xmlns:a16="http://schemas.microsoft.com/office/drawing/2014/main" id="{6A143A14-A64C-0449-A49B-B30441F8D85C}"/>
              </a:ext>
            </a:extLst>
          </p:cNvPr>
          <p:cNvSpPr txBox="1">
            <a:spLocks/>
          </p:cNvSpPr>
          <p:nvPr userDrawn="1"/>
        </p:nvSpPr>
        <p:spPr>
          <a:xfrm>
            <a:off x="10371550" y="6334234"/>
            <a:ext cx="1044880" cy="146194"/>
          </a:xfrm>
          <a:prstGeom prst="rect">
            <a:avLst/>
          </a:prstGeom>
        </p:spPr>
        <p:txBody>
          <a:bodyPr vert="horz" lIns="0" tIns="0" rIns="0" bIns="0" rtlCol="0" anchor="ctr">
            <a:spAutoFit/>
          </a:bodyPr>
          <a:lstStyle>
            <a:defPPr>
              <a:defRPr lang="en-US"/>
            </a:defPPr>
            <a:lvl1pPr marL="0" algn="r" defTabSz="914400" rtl="0" eaLnBrk="1" latinLnBrk="0" hangingPunct="1">
              <a:defRPr sz="1100" b="0" i="0" kern="1200">
                <a:solidFill>
                  <a:schemeClr val="bg1"/>
                </a:solidFill>
                <a:latin typeface="Inter" panose="020B0502030000000004" pitchFamily="34" charset="0"/>
                <a:ea typeface="Inter" panose="020B0502030000000004" pitchFamily="34" charset="0"/>
                <a:cs typeface="Inter" panose="020B05020300000000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0EEBD-1D2B-7943-8E61-081DEDE9110C}" type="slidenum">
              <a:rPr lang="en-US" sz="950" smtClean="0">
                <a:solidFill>
                  <a:srgbClr val="474C55"/>
                </a:solidFill>
              </a:rPr>
              <a:pPr/>
              <a:t>‹#›</a:t>
            </a:fld>
            <a:endParaRPr lang="en-US" sz="950" dirty="0">
              <a:solidFill>
                <a:srgbClr val="474C55"/>
              </a:solidFill>
            </a:endParaRPr>
          </a:p>
        </p:txBody>
      </p:sp>
      <p:sp>
        <p:nvSpPr>
          <p:cNvPr id="13" name="Title 1">
            <a:extLst>
              <a:ext uri="{FF2B5EF4-FFF2-40B4-BE49-F238E27FC236}">
                <a16:creationId xmlns:a16="http://schemas.microsoft.com/office/drawing/2014/main" id="{D286B11B-F725-2242-9BF8-4A29E9142882}"/>
              </a:ext>
            </a:extLst>
          </p:cNvPr>
          <p:cNvSpPr>
            <a:spLocks noGrp="1"/>
          </p:cNvSpPr>
          <p:nvPr>
            <p:ph type="ctrTitle" hasCustomPrompt="1"/>
          </p:nvPr>
        </p:nvSpPr>
        <p:spPr>
          <a:xfrm>
            <a:off x="7327727" y="5724043"/>
            <a:ext cx="4087660" cy="338554"/>
          </a:xfrm>
        </p:spPr>
        <p:txBody>
          <a:bodyPr wrap="square" lIns="0" tIns="0" rIns="0" bIns="0" anchor="b">
            <a:spAutoFit/>
          </a:bodyPr>
          <a:lstStyle>
            <a:lvl1pPr algn="l">
              <a:lnSpc>
                <a:spcPct val="100000"/>
              </a:lnSpc>
              <a:defRPr sz="2200" b="0" i="0" spc="0" baseline="0">
                <a:solidFill>
                  <a:srgbClr val="474C55"/>
                </a:solidFill>
                <a:latin typeface="Inter" panose="020B0502030000000004" pitchFamily="34" charset="0"/>
                <a:ea typeface="Inter" panose="020B0502030000000004" pitchFamily="34" charset="0"/>
                <a:cs typeface="Inter" panose="020B0502030000000004" pitchFamily="34" charset="0"/>
              </a:defRPr>
            </a:lvl1pPr>
          </a:lstStyle>
          <a:p>
            <a:r>
              <a:rPr lang="en-US" dirty="0"/>
              <a:t>Text here</a:t>
            </a:r>
          </a:p>
        </p:txBody>
      </p:sp>
      <p:pic>
        <p:nvPicPr>
          <p:cNvPr id="11" name="Picture 10">
            <a:extLst>
              <a:ext uri="{FF2B5EF4-FFF2-40B4-BE49-F238E27FC236}">
                <a16:creationId xmlns:a16="http://schemas.microsoft.com/office/drawing/2014/main" id="{D04F245D-1E69-C146-8EB2-7F3D9793B3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7310" y="827495"/>
            <a:ext cx="1326815" cy="412176"/>
          </a:xfrm>
          <a:prstGeom prst="rect">
            <a:avLst/>
          </a:prstGeom>
        </p:spPr>
      </p:pic>
    </p:spTree>
    <p:extLst>
      <p:ext uri="{BB962C8B-B14F-4D97-AF65-F5344CB8AC3E}">
        <p14:creationId xmlns:p14="http://schemas.microsoft.com/office/powerpoint/2010/main" val="2783637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4C0CFD-B851-6D4E-9AE0-26FFA32E2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FF17A-4B7F-0941-BA59-BDA2205F3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3654F-A371-B341-B96E-0771D68CB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4D1DD-BF41-8549-B268-C72179EF4D08}" type="datetime1">
              <a:rPr lang="en-US" smtClean="0"/>
              <a:t>10/15/2025</a:t>
            </a:fld>
            <a:endParaRPr lang="en-US"/>
          </a:p>
        </p:txBody>
      </p:sp>
      <p:sp>
        <p:nvSpPr>
          <p:cNvPr id="5" name="Footer Placeholder 4">
            <a:extLst>
              <a:ext uri="{FF2B5EF4-FFF2-40B4-BE49-F238E27FC236}">
                <a16:creationId xmlns:a16="http://schemas.microsoft.com/office/drawing/2014/main" id="{6456827E-B3C8-DA47-A142-0B6A5F2C6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E6A91B-EEAA-6F42-94CF-EDD2F37D1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0EEBD-1D2B-7943-8E61-081DEDE9110C}" type="slidenum">
              <a:rPr lang="en-US" smtClean="0"/>
              <a:t>‹#›</a:t>
            </a:fld>
            <a:endParaRPr lang="en-US"/>
          </a:p>
        </p:txBody>
      </p:sp>
    </p:spTree>
    <p:extLst>
      <p:ext uri="{BB962C8B-B14F-4D97-AF65-F5344CB8AC3E}">
        <p14:creationId xmlns:p14="http://schemas.microsoft.com/office/powerpoint/2010/main" val="3547701878"/>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61" r:id="rId4"/>
    <p:sldLayoutId id="2147483662" r:id="rId5"/>
    <p:sldLayoutId id="2147483673" r:id="rId6"/>
    <p:sldLayoutId id="2147483663" r:id="rId7"/>
    <p:sldLayoutId id="2147483664" r:id="rId8"/>
    <p:sldLayoutId id="2147483651" r:id="rId9"/>
    <p:sldLayoutId id="2147483672" r:id="rId10"/>
    <p:sldLayoutId id="2147483671" r:id="rId11"/>
    <p:sldLayoutId id="2147483688" r:id="rId12"/>
    <p:sldLayoutId id="2147483670" r:id="rId13"/>
    <p:sldLayoutId id="2147483687" r:id="rId14"/>
    <p:sldLayoutId id="2147483686"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E39E3F-763E-AE43-B31D-156FDC09B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DBFE0D-B60D-3D43-96D0-0C4A791C14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565AA-B627-F041-828E-101DAFEC7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F9F19-488F-9643-9AC2-4FD0F2515C0B}" type="datetimeFigureOut">
              <a:rPr lang="en-US" smtClean="0"/>
              <a:t>10/15/2025</a:t>
            </a:fld>
            <a:endParaRPr lang="en-US"/>
          </a:p>
        </p:txBody>
      </p:sp>
      <p:sp>
        <p:nvSpPr>
          <p:cNvPr id="5" name="Footer Placeholder 4">
            <a:extLst>
              <a:ext uri="{FF2B5EF4-FFF2-40B4-BE49-F238E27FC236}">
                <a16:creationId xmlns:a16="http://schemas.microsoft.com/office/drawing/2014/main" id="{0DC5A15F-2290-EB4F-8BA6-61B1EC15F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BB721-5547-E742-B09A-094E704907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50DC2-4B8B-824F-97CB-0E6BE3FB9810}" type="slidenum">
              <a:rPr lang="en-US" smtClean="0"/>
              <a:t>‹#›</a:t>
            </a:fld>
            <a:endParaRPr lang="en-US"/>
          </a:p>
        </p:txBody>
      </p:sp>
    </p:spTree>
    <p:extLst>
      <p:ext uri="{BB962C8B-B14F-4D97-AF65-F5344CB8AC3E}">
        <p14:creationId xmlns:p14="http://schemas.microsoft.com/office/powerpoint/2010/main" val="16911292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efficiencyforaccess.org/wp-content/uploads/Final_-Global-LEAP-Solar-Generators-Terms-and-Conditions-.pdf" TargetMode="External"/><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s://forms.fillout.com/t/jtY1qUuPyMus" TargetMode="External"/><Relationship Id="rId4" Type="http://schemas.openxmlformats.org/officeDocument/2006/relationships/hyperlink" Target="https://efficiencyforaccess.org/wp-content/uploads/Required-Documents-Checklist-2.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fficiencyforaccess.org/wp-content/uploads/ZE-Gen-Test-Method-Overview_For-Website.pdf"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efficiencyforaccess.org/wp-content/uploads/Required-Documents-Checklist-2.pdf"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7E9597-1834-6344-A9D4-739B6B41226B}"/>
              </a:ext>
            </a:extLst>
          </p:cNvPr>
          <p:cNvPicPr preferRelativeResize="0">
            <a:picLocks noGrp="1" noChangeAspect="1"/>
          </p:cNvPicPr>
          <p:nvPr>
            <p:ph type="pic" idx="10"/>
          </p:nvPr>
        </p:nvPicPr>
        <p:blipFill>
          <a:blip r:embed="rId3" cstate="screen">
            <a:extLst>
              <a:ext uri="{28A0092B-C50C-407E-A947-70E740481C1C}">
                <a14:useLocalDpi xmlns:a14="http://schemas.microsoft.com/office/drawing/2010/main"/>
              </a:ext>
            </a:extLst>
          </a:blip>
          <a:srcRect t="52" b="52"/>
          <a:stretch>
            <a:fillRect/>
          </a:stretch>
        </p:blipFill>
        <p:spPr/>
      </p:pic>
      <p:sp>
        <p:nvSpPr>
          <p:cNvPr id="5" name="Rectangle 4">
            <a:extLst>
              <a:ext uri="{FF2B5EF4-FFF2-40B4-BE49-F238E27FC236}">
                <a16:creationId xmlns:a16="http://schemas.microsoft.com/office/drawing/2014/main" id="{B9263A16-434D-1640-9C3D-64E1C2CB6B23}"/>
              </a:ext>
            </a:extLst>
          </p:cNvPr>
          <p:cNvSpPr/>
          <p:nvPr/>
        </p:nvSpPr>
        <p:spPr>
          <a:xfrm>
            <a:off x="0" y="2786743"/>
            <a:ext cx="12192000" cy="4071257"/>
          </a:xfrm>
          <a:prstGeom prst="rect">
            <a:avLst/>
          </a:prstGeom>
          <a:gradFill>
            <a:gsLst>
              <a:gs pos="0">
                <a:schemeClr val="accent1">
                  <a:alpha val="0"/>
                  <a:lumMod val="0"/>
                </a:schemeClr>
              </a:gs>
              <a:gs pos="100000">
                <a:schemeClr val="tx1">
                  <a:lumMod val="50000"/>
                  <a:alpha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F658352-35FA-0844-9A42-0C863AADDCCC}"/>
              </a:ext>
            </a:extLst>
          </p:cNvPr>
          <p:cNvSpPr>
            <a:spLocks noGrp="1"/>
          </p:cNvSpPr>
          <p:nvPr>
            <p:ph type="ctrTitle"/>
          </p:nvPr>
        </p:nvSpPr>
        <p:spPr>
          <a:xfrm>
            <a:off x="269685" y="4020091"/>
            <a:ext cx="6523477" cy="983230"/>
          </a:xfrm>
        </p:spPr>
        <p:txBody>
          <a:bodyPr/>
          <a:lstStyle/>
          <a:p>
            <a:r>
              <a:rPr lang="en-US" sz="3600" dirty="0">
                <a:latin typeface="Aptos" panose="020B0004020202020204" pitchFamily="34" charset="0"/>
              </a:rPr>
              <a:t>Global LEAP Awards Competition for Solar Generators</a:t>
            </a:r>
          </a:p>
        </p:txBody>
      </p:sp>
      <p:sp>
        <p:nvSpPr>
          <p:cNvPr id="10" name="Subtitle 2">
            <a:extLst>
              <a:ext uri="{FF2B5EF4-FFF2-40B4-BE49-F238E27FC236}">
                <a16:creationId xmlns:a16="http://schemas.microsoft.com/office/drawing/2014/main" id="{AD65BCE0-BB6D-8447-B4E6-162A1690C3E2}"/>
              </a:ext>
            </a:extLst>
          </p:cNvPr>
          <p:cNvSpPr>
            <a:spLocks noGrp="1"/>
          </p:cNvSpPr>
          <p:nvPr>
            <p:ph type="subTitle" idx="1"/>
          </p:nvPr>
        </p:nvSpPr>
        <p:spPr>
          <a:xfrm>
            <a:off x="427998" y="5668234"/>
            <a:ext cx="9243957" cy="221599"/>
          </a:xfrm>
        </p:spPr>
        <p:txBody>
          <a:bodyPr vert="horz" wrap="square" lIns="0" tIns="0" rIns="0" bIns="0" rtlCol="0" anchor="t">
            <a:spAutoFit/>
          </a:bodyPr>
          <a:lstStyle>
            <a:lvl1pPr marL="0" indent="0" algn="l">
              <a:buNone/>
              <a:defRPr sz="1200" b="1" i="0" spc="120" baseline="0">
                <a:solidFill>
                  <a:srgbClr val="F39922"/>
                </a:solidFill>
                <a:latin typeface="Inter Semi Bold" panose="020B0502030000000004" pitchFamily="34" charset="0"/>
                <a:ea typeface="Inter Semi Bold" panose="020B0502030000000004" pitchFamily="34" charset="0"/>
                <a:cs typeface="Inter Semi Bold"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600" dirty="0">
                <a:latin typeface="Aptos" panose="020B0004020202020204" pitchFamily="34" charset="0"/>
              </a:rPr>
              <a:t>15 October 2025</a:t>
            </a:r>
          </a:p>
        </p:txBody>
      </p:sp>
      <p:pic>
        <p:nvPicPr>
          <p:cNvPr id="9" name="Picture 8">
            <a:extLst>
              <a:ext uri="{FF2B5EF4-FFF2-40B4-BE49-F238E27FC236}">
                <a16:creationId xmlns:a16="http://schemas.microsoft.com/office/drawing/2014/main" id="{51E09056-A2A8-1E47-A246-D140A93CA0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6606" y="146711"/>
            <a:ext cx="2533157" cy="721669"/>
          </a:xfrm>
          <a:prstGeom prst="rect">
            <a:avLst/>
          </a:prstGeom>
        </p:spPr>
      </p:pic>
      <p:sp>
        <p:nvSpPr>
          <p:cNvPr id="4" name="TextBox 3">
            <a:extLst>
              <a:ext uri="{FF2B5EF4-FFF2-40B4-BE49-F238E27FC236}">
                <a16:creationId xmlns:a16="http://schemas.microsoft.com/office/drawing/2014/main" id="{118BC93D-2567-4E31-E15E-F7CB92197EB5}"/>
              </a:ext>
            </a:extLst>
          </p:cNvPr>
          <p:cNvSpPr txBox="1"/>
          <p:nvPr/>
        </p:nvSpPr>
        <p:spPr>
          <a:xfrm>
            <a:off x="269685" y="5072124"/>
            <a:ext cx="4320697" cy="400110"/>
          </a:xfrm>
          <a:prstGeom prst="rect">
            <a:avLst/>
          </a:prstGeom>
          <a:noFill/>
        </p:spPr>
        <p:txBody>
          <a:bodyPr wrap="square" lIns="91440" tIns="45720" rIns="91440" bIns="45720" rtlCol="0" anchor="t">
            <a:spAutoFit/>
          </a:bodyPr>
          <a:lstStyle/>
          <a:p>
            <a:r>
              <a:rPr lang="en-US" sz="2000" b="1" dirty="0">
                <a:solidFill>
                  <a:schemeClr val="bg1"/>
                </a:solidFill>
                <a:latin typeface="Aptos" panose="020B0004020202020204" pitchFamily="34" charset="0"/>
                <a:ea typeface="Calibri"/>
                <a:cs typeface="Calibri"/>
              </a:rPr>
              <a:t>Informational</a:t>
            </a:r>
            <a:r>
              <a:rPr lang="en-US" sz="2000" b="1" dirty="0">
                <a:solidFill>
                  <a:schemeClr val="bg1"/>
                </a:solidFill>
                <a:latin typeface="Calibri"/>
                <a:ea typeface="Calibri"/>
                <a:cs typeface="Calibri"/>
              </a:rPr>
              <a:t> Webinar Session </a:t>
            </a:r>
            <a:endParaRPr lang="en-KE" sz="2000" b="1" dirty="0">
              <a:solidFill>
                <a:schemeClr val="bg1"/>
              </a:solidFill>
              <a:latin typeface="Calibri"/>
              <a:ea typeface="Calibri"/>
              <a:cs typeface="Calibri"/>
            </a:endParaRPr>
          </a:p>
        </p:txBody>
      </p:sp>
      <p:sp>
        <p:nvSpPr>
          <p:cNvPr id="13" name="TextBox 12">
            <a:extLst>
              <a:ext uri="{FF2B5EF4-FFF2-40B4-BE49-F238E27FC236}">
                <a16:creationId xmlns:a16="http://schemas.microsoft.com/office/drawing/2014/main" id="{E5BEAEA7-1494-954B-D99D-50603AB19D22}"/>
              </a:ext>
            </a:extLst>
          </p:cNvPr>
          <p:cNvSpPr txBox="1"/>
          <p:nvPr/>
        </p:nvSpPr>
        <p:spPr>
          <a:xfrm>
            <a:off x="0" y="6122894"/>
            <a:ext cx="12192000" cy="735106"/>
          </a:xfrm>
          <a:prstGeom prst="rect">
            <a:avLst/>
          </a:prstGeom>
          <a:solidFill>
            <a:schemeClr val="bg1"/>
          </a:solidFill>
        </p:spPr>
        <p:txBody>
          <a:bodyPr wrap="square" rtlCol="0">
            <a:spAutoFit/>
          </a:bodyPr>
          <a:lstStyle/>
          <a:p>
            <a:endParaRPr lang="en-US" dirty="0"/>
          </a:p>
        </p:txBody>
      </p:sp>
      <p:pic>
        <p:nvPicPr>
          <p:cNvPr id="11" name="Picture 10" descr="A black background with letters and numbers&#10;&#10;AI-generated content may be incorrect.">
            <a:extLst>
              <a:ext uri="{FF2B5EF4-FFF2-40B4-BE49-F238E27FC236}">
                <a16:creationId xmlns:a16="http://schemas.microsoft.com/office/drawing/2014/main" id="{C07E3D80-CD27-76FC-BA14-BBE55E94B384}"/>
              </a:ext>
            </a:extLst>
          </p:cNvPr>
          <p:cNvPicPr>
            <a:picLocks noChangeAspect="1"/>
          </p:cNvPicPr>
          <p:nvPr/>
        </p:nvPicPr>
        <p:blipFill>
          <a:blip r:embed="rId5"/>
          <a:stretch>
            <a:fillRect/>
          </a:stretch>
        </p:blipFill>
        <p:spPr>
          <a:xfrm>
            <a:off x="3716363" y="6222438"/>
            <a:ext cx="1748039" cy="478119"/>
          </a:xfrm>
          <a:prstGeom prst="rect">
            <a:avLst/>
          </a:prstGeom>
        </p:spPr>
      </p:pic>
      <p:pic>
        <p:nvPicPr>
          <p:cNvPr id="12" name="Picture 11" descr="A black background with blue text&#10;&#10;AI-generated content may be incorrect.">
            <a:extLst>
              <a:ext uri="{FF2B5EF4-FFF2-40B4-BE49-F238E27FC236}">
                <a16:creationId xmlns:a16="http://schemas.microsoft.com/office/drawing/2014/main" id="{1E12F74E-77A1-5297-E3B7-B9577ECBFE5F}"/>
              </a:ext>
            </a:extLst>
          </p:cNvPr>
          <p:cNvPicPr>
            <a:picLocks noChangeAspect="1"/>
          </p:cNvPicPr>
          <p:nvPr/>
        </p:nvPicPr>
        <p:blipFill>
          <a:blip r:embed="rId6"/>
          <a:stretch>
            <a:fillRect/>
          </a:stretch>
        </p:blipFill>
        <p:spPr>
          <a:xfrm>
            <a:off x="5842050" y="6257359"/>
            <a:ext cx="1466024" cy="443198"/>
          </a:xfrm>
          <a:prstGeom prst="rect">
            <a:avLst/>
          </a:prstGeom>
        </p:spPr>
      </p:pic>
      <p:pic>
        <p:nvPicPr>
          <p:cNvPr id="15" name="Picture 14" descr="A yellow circle with black text&#10;&#10;AI-generated content may be incorrect.">
            <a:extLst>
              <a:ext uri="{FF2B5EF4-FFF2-40B4-BE49-F238E27FC236}">
                <a16:creationId xmlns:a16="http://schemas.microsoft.com/office/drawing/2014/main" id="{6B04BBE5-237F-859A-7E2D-BC29F9B096B9}"/>
              </a:ext>
            </a:extLst>
          </p:cNvPr>
          <p:cNvPicPr>
            <a:picLocks noChangeAspect="1"/>
          </p:cNvPicPr>
          <p:nvPr/>
        </p:nvPicPr>
        <p:blipFill>
          <a:blip r:embed="rId7"/>
          <a:stretch>
            <a:fillRect/>
          </a:stretch>
        </p:blipFill>
        <p:spPr>
          <a:xfrm>
            <a:off x="8460374" y="63426"/>
            <a:ext cx="925550" cy="904741"/>
          </a:xfrm>
          <a:prstGeom prst="rect">
            <a:avLst/>
          </a:prstGeom>
        </p:spPr>
      </p:pic>
    </p:spTree>
    <p:extLst>
      <p:ext uri="{BB962C8B-B14F-4D97-AF65-F5344CB8AC3E}">
        <p14:creationId xmlns:p14="http://schemas.microsoft.com/office/powerpoint/2010/main" val="101517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7EB8D-2672-6A74-C6E0-1A41E4ADAD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ECEBBE-D711-D69F-837C-11ECF5E5B0F5}"/>
              </a:ext>
            </a:extLst>
          </p:cNvPr>
          <p:cNvSpPr>
            <a:spLocks noGrp="1"/>
          </p:cNvSpPr>
          <p:nvPr>
            <p:ph type="ctrTitle"/>
          </p:nvPr>
        </p:nvSpPr>
        <p:spPr>
          <a:xfrm>
            <a:off x="776613" y="438461"/>
            <a:ext cx="10638774" cy="443198"/>
          </a:xfrm>
        </p:spPr>
        <p:txBody>
          <a:bodyPr/>
          <a:lstStyle/>
          <a:p>
            <a:r>
              <a:rPr lang="en-US" sz="3200" b="1" dirty="0">
                <a:latin typeface="Aptos" panose="020B0004020202020204" pitchFamily="34" charset="0"/>
              </a:rPr>
              <a:t>Product Categories </a:t>
            </a:r>
          </a:p>
        </p:txBody>
      </p:sp>
      <p:pic>
        <p:nvPicPr>
          <p:cNvPr id="10" name="Picture 9">
            <a:extLst>
              <a:ext uri="{FF2B5EF4-FFF2-40B4-BE49-F238E27FC236}">
                <a16:creationId xmlns:a16="http://schemas.microsoft.com/office/drawing/2014/main" id="{79C0A846-DFA7-9758-EA76-59ACAB2CD429}"/>
              </a:ext>
            </a:extLst>
          </p:cNvPr>
          <p:cNvPicPr>
            <a:picLocks noChangeAspect="1"/>
          </p:cNvPicPr>
          <p:nvPr/>
        </p:nvPicPr>
        <p:blipFill>
          <a:blip r:embed="rId2"/>
          <a:stretch>
            <a:fillRect/>
          </a:stretch>
        </p:blipFill>
        <p:spPr>
          <a:xfrm>
            <a:off x="659254" y="1522494"/>
            <a:ext cx="10638774" cy="4569921"/>
          </a:xfrm>
          <a:prstGeom prst="rect">
            <a:avLst/>
          </a:prstGeom>
        </p:spPr>
      </p:pic>
      <p:pic>
        <p:nvPicPr>
          <p:cNvPr id="11" name="Picture 10" descr="A yellow circle with black text&#10;&#10;AI-generated content may be incorrect.">
            <a:extLst>
              <a:ext uri="{FF2B5EF4-FFF2-40B4-BE49-F238E27FC236}">
                <a16:creationId xmlns:a16="http://schemas.microsoft.com/office/drawing/2014/main" id="{BA59503E-A24C-74DB-563B-7D951588AC4E}"/>
              </a:ext>
            </a:extLst>
          </p:cNvPr>
          <p:cNvPicPr>
            <a:picLocks noChangeAspect="1"/>
          </p:cNvPicPr>
          <p:nvPr/>
        </p:nvPicPr>
        <p:blipFill>
          <a:blip r:embed="rId3"/>
          <a:stretch>
            <a:fillRect/>
          </a:stretch>
        </p:blipFill>
        <p:spPr>
          <a:xfrm>
            <a:off x="9052045" y="291269"/>
            <a:ext cx="746378" cy="729597"/>
          </a:xfrm>
          <a:prstGeom prst="rect">
            <a:avLst/>
          </a:prstGeom>
        </p:spPr>
      </p:pic>
    </p:spTree>
    <p:extLst>
      <p:ext uri="{BB962C8B-B14F-4D97-AF65-F5344CB8AC3E}">
        <p14:creationId xmlns:p14="http://schemas.microsoft.com/office/powerpoint/2010/main" val="345328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732C-3964-19F2-28F4-E05E04157F97}"/>
            </a:ext>
          </a:extLst>
        </p:cNvPr>
        <p:cNvGrpSpPr/>
        <p:nvPr/>
      </p:nvGrpSpPr>
      <p:grpSpPr>
        <a:xfrm>
          <a:off x="0" y="0"/>
          <a:ext cx="0" cy="0"/>
          <a:chOff x="0" y="0"/>
          <a:chExt cx="0" cy="0"/>
        </a:xfrm>
      </p:grpSpPr>
      <p:pic>
        <p:nvPicPr>
          <p:cNvPr id="11" name="Picture 10" descr="A close up of a device&#10;&#10;AI-generated content may be incorrect.">
            <a:extLst>
              <a:ext uri="{FF2B5EF4-FFF2-40B4-BE49-F238E27FC236}">
                <a16:creationId xmlns:a16="http://schemas.microsoft.com/office/drawing/2014/main" id="{53A876E7-9760-6D4A-7203-4F2A9DD3CA14}"/>
              </a:ext>
            </a:extLst>
          </p:cNvPr>
          <p:cNvPicPr>
            <a:picLocks noChangeAspect="1"/>
          </p:cNvPicPr>
          <p:nvPr/>
        </p:nvPicPr>
        <p:blipFill>
          <a:blip r:embed="rId2"/>
          <a:stretch>
            <a:fillRect/>
          </a:stretch>
        </p:blipFill>
        <p:spPr>
          <a:xfrm>
            <a:off x="7885032" y="2000327"/>
            <a:ext cx="3995190" cy="3073118"/>
          </a:xfrm>
          <a:prstGeom prst="rect">
            <a:avLst/>
          </a:prstGeom>
        </p:spPr>
      </p:pic>
      <p:sp>
        <p:nvSpPr>
          <p:cNvPr id="4" name="Title 3">
            <a:extLst>
              <a:ext uri="{FF2B5EF4-FFF2-40B4-BE49-F238E27FC236}">
                <a16:creationId xmlns:a16="http://schemas.microsoft.com/office/drawing/2014/main" id="{F0C1B476-B56A-49E0-4AEA-1DC5792E72F0}"/>
              </a:ext>
            </a:extLst>
          </p:cNvPr>
          <p:cNvSpPr>
            <a:spLocks noGrp="1"/>
          </p:cNvSpPr>
          <p:nvPr>
            <p:ph type="ctrTitle"/>
          </p:nvPr>
        </p:nvSpPr>
        <p:spPr>
          <a:xfrm>
            <a:off x="276045" y="438461"/>
            <a:ext cx="11139342" cy="443198"/>
          </a:xfrm>
        </p:spPr>
        <p:txBody>
          <a:bodyPr/>
          <a:lstStyle/>
          <a:p>
            <a:r>
              <a:rPr lang="en-US" sz="3200" b="1" dirty="0">
                <a:latin typeface="Aptos" panose="020B0004020202020204" pitchFamily="34" charset="0"/>
              </a:rPr>
              <a:t>Nomination Process </a:t>
            </a:r>
          </a:p>
        </p:txBody>
      </p:sp>
      <p:sp>
        <p:nvSpPr>
          <p:cNvPr id="5" name="TextBox 4">
            <a:extLst>
              <a:ext uri="{FF2B5EF4-FFF2-40B4-BE49-F238E27FC236}">
                <a16:creationId xmlns:a16="http://schemas.microsoft.com/office/drawing/2014/main" id="{2B0488A9-75CD-4D33-1484-0B282CD981EE}"/>
              </a:ext>
            </a:extLst>
          </p:cNvPr>
          <p:cNvSpPr txBox="1"/>
          <p:nvPr/>
        </p:nvSpPr>
        <p:spPr>
          <a:xfrm>
            <a:off x="484094" y="1243760"/>
            <a:ext cx="6929430"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rgbClr val="000205"/>
                </a:solidFill>
                <a:latin typeface="Aptos" panose="020B0004020202020204" pitchFamily="34" charset="0"/>
                <a:ea typeface="Calibri"/>
                <a:cs typeface="Arial"/>
              </a:rPr>
              <a:t>Nomination Window Timeline:</a:t>
            </a:r>
            <a:endParaRPr lang="en-US" b="1" dirty="0">
              <a:solidFill>
                <a:srgbClr val="000205"/>
              </a:solidFill>
              <a:latin typeface="Aptos" panose="020B0004020202020204" pitchFamily="34" charset="0"/>
              <a:cs typeface="Arial" panose="020B0604020202020204"/>
            </a:endParaRPr>
          </a:p>
          <a:p>
            <a:pPr marL="742950" lvl="1" indent="-285750">
              <a:buFont typeface="Arial"/>
              <a:buChar char="•"/>
            </a:pPr>
            <a:r>
              <a:rPr lang="en-US" dirty="0">
                <a:solidFill>
                  <a:srgbClr val="000205"/>
                </a:solidFill>
                <a:latin typeface="Aptos" panose="020B0004020202020204" pitchFamily="34" charset="0"/>
                <a:ea typeface="Calibri"/>
                <a:cs typeface="Arial"/>
              </a:rPr>
              <a:t>Opens  8 October 2025 – closes 29</a:t>
            </a:r>
            <a:r>
              <a:rPr lang="en-US" baseline="30000" dirty="0">
                <a:solidFill>
                  <a:srgbClr val="000205"/>
                </a:solidFill>
                <a:latin typeface="Aptos" panose="020B0004020202020204" pitchFamily="34" charset="0"/>
                <a:ea typeface="Calibri"/>
                <a:cs typeface="Arial"/>
              </a:rPr>
              <a:t> </a:t>
            </a:r>
            <a:r>
              <a:rPr lang="en-US" dirty="0">
                <a:solidFill>
                  <a:srgbClr val="000205"/>
                </a:solidFill>
                <a:latin typeface="Aptos" panose="020B0004020202020204" pitchFamily="34" charset="0"/>
                <a:ea typeface="Calibri"/>
                <a:cs typeface="Arial"/>
              </a:rPr>
              <a:t>October 2025 </a:t>
            </a:r>
          </a:p>
          <a:p>
            <a:pPr lvl="1"/>
            <a:endParaRPr lang="en-US" dirty="0">
              <a:solidFill>
                <a:srgbClr val="000205"/>
              </a:solidFill>
              <a:latin typeface="Aptos" panose="020B0004020202020204" pitchFamily="34" charset="0"/>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205"/>
                </a:solidFill>
                <a:effectLst/>
                <a:uLnTx/>
                <a:uFillTx/>
                <a:latin typeface="Aptos" panose="020B0004020202020204" pitchFamily="34" charset="0"/>
                <a:ea typeface="Calibri"/>
                <a:cs typeface="Arial"/>
              </a:rPr>
              <a:t>Nominating a product </a:t>
            </a:r>
          </a:p>
          <a:p>
            <a:pPr marL="742950" lvl="1" indent="-285750">
              <a:buFont typeface="Arial"/>
              <a:buChar char="•"/>
              <a:defRPr/>
            </a:pPr>
            <a:r>
              <a:rPr lang="en-US" dirty="0">
                <a:solidFill>
                  <a:srgbClr val="000205"/>
                </a:solidFill>
                <a:latin typeface="Aptos" panose="020B0004020202020204" pitchFamily="34" charset="0"/>
                <a:ea typeface="Calibri"/>
                <a:cs typeface="Arial"/>
              </a:rPr>
              <a:t>Read the </a:t>
            </a:r>
            <a:r>
              <a:rPr lang="en-US" dirty="0">
                <a:solidFill>
                  <a:srgbClr val="000205"/>
                </a:solidFill>
                <a:latin typeface="Aptos" panose="020B0004020202020204" pitchFamily="34" charset="0"/>
                <a:ea typeface="Calibri"/>
                <a:cs typeface="Arial"/>
                <a:hlinkClick r:id="rId3"/>
              </a:rPr>
              <a:t>Terms and Condition </a:t>
            </a:r>
            <a:r>
              <a:rPr lang="en-US" dirty="0">
                <a:solidFill>
                  <a:srgbClr val="000205"/>
                </a:solidFill>
                <a:latin typeface="Aptos" panose="020B0004020202020204" pitchFamily="34" charset="0"/>
                <a:ea typeface="Calibri"/>
                <a:cs typeface="Arial"/>
              </a:rPr>
              <a:t>Document</a:t>
            </a:r>
          </a:p>
          <a:p>
            <a:pPr marL="742950" lvl="1" indent="-285750">
              <a:buFont typeface="Arial"/>
              <a:buChar char="•"/>
              <a:defRPr/>
            </a:pPr>
            <a:r>
              <a:rPr kumimoji="0" lang="en-US" i="0" u="none" strike="noStrike" kern="1200" cap="none" spc="0" normalizeH="0" baseline="0" noProof="0" dirty="0">
                <a:ln>
                  <a:noFill/>
                </a:ln>
                <a:solidFill>
                  <a:srgbClr val="000205"/>
                </a:solidFill>
                <a:effectLst/>
                <a:uLnTx/>
                <a:uFillTx/>
                <a:latin typeface="Aptos" panose="020B0004020202020204" pitchFamily="34" charset="0"/>
                <a:ea typeface="Calibri"/>
                <a:cs typeface="Arial"/>
              </a:rPr>
              <a:t>Review the </a:t>
            </a:r>
            <a:r>
              <a:rPr kumimoji="0" lang="en-US" i="0" u="none" strike="noStrike" kern="1200" cap="none" spc="0" normalizeH="0" baseline="0" noProof="0" dirty="0">
                <a:ln>
                  <a:noFill/>
                </a:ln>
                <a:solidFill>
                  <a:srgbClr val="000205"/>
                </a:solidFill>
                <a:effectLst/>
                <a:uLnTx/>
                <a:uFillTx/>
                <a:latin typeface="Aptos" panose="020B0004020202020204" pitchFamily="34" charset="0"/>
                <a:ea typeface="Calibri"/>
                <a:cs typeface="Arial"/>
                <a:hlinkClick r:id="rId4"/>
              </a:rPr>
              <a:t>Required Document Checklist </a:t>
            </a:r>
            <a:endParaRPr kumimoji="0" lang="en-US" i="0" u="none" strike="noStrike" kern="1200" cap="none" spc="0" normalizeH="0" baseline="0" noProof="0" dirty="0">
              <a:ln>
                <a:noFill/>
              </a:ln>
              <a:solidFill>
                <a:srgbClr val="000205"/>
              </a:solidFill>
              <a:effectLst/>
              <a:uLnTx/>
              <a:uFillTx/>
              <a:latin typeface="Aptos" panose="020B0004020202020204" pitchFamily="34" charset="0"/>
              <a:ea typeface="Calibri"/>
              <a:cs typeface="Arial"/>
            </a:endParaRPr>
          </a:p>
          <a:p>
            <a:pPr marL="742950" lvl="1" indent="-285750">
              <a:buFont typeface="Arial"/>
              <a:buChar char="•"/>
              <a:defRPr/>
            </a:pPr>
            <a:r>
              <a:rPr lang="en-US" dirty="0">
                <a:solidFill>
                  <a:srgbClr val="000205"/>
                </a:solidFill>
                <a:latin typeface="Aptos" panose="020B0004020202020204" pitchFamily="34" charset="0"/>
                <a:ea typeface="Calibri"/>
                <a:cs typeface="Arial"/>
              </a:rPr>
              <a:t>Proceed to Nominate on </a:t>
            </a:r>
            <a:r>
              <a:rPr lang="en-US" dirty="0">
                <a:solidFill>
                  <a:srgbClr val="000205"/>
                </a:solidFill>
                <a:latin typeface="Aptos" panose="020B0004020202020204" pitchFamily="34" charset="0"/>
                <a:ea typeface="Calibri"/>
                <a:cs typeface="Arial"/>
                <a:hlinkClick r:id="rId5"/>
              </a:rPr>
              <a:t>online Form </a:t>
            </a:r>
            <a:endParaRPr lang="en-US" dirty="0">
              <a:solidFill>
                <a:srgbClr val="000205"/>
              </a:solidFill>
              <a:latin typeface="Aptos" panose="020B0004020202020204" pitchFamily="34" charset="0"/>
              <a:ea typeface="Calibri"/>
              <a:cs typeface="Arial"/>
            </a:endParaRPr>
          </a:p>
          <a:p>
            <a:endParaRPr lang="en-US" dirty="0">
              <a:solidFill>
                <a:srgbClr val="000205"/>
              </a:solidFill>
              <a:latin typeface="Aptos" panose="020B0004020202020204" pitchFamily="34" charset="0"/>
              <a:ea typeface="Calibri"/>
              <a:cs typeface="Arial"/>
            </a:endParaRPr>
          </a:p>
          <a:p>
            <a:pPr marL="285750" indent="-285750">
              <a:buFont typeface="Arial"/>
              <a:buChar char="•"/>
            </a:pPr>
            <a:r>
              <a:rPr lang="en-US" b="1" dirty="0">
                <a:solidFill>
                  <a:srgbClr val="000205"/>
                </a:solidFill>
                <a:latin typeface="Aptos" panose="020B0004020202020204" pitchFamily="34" charset="0"/>
                <a:ea typeface="Calibri"/>
                <a:cs typeface="Arial"/>
              </a:rPr>
              <a:t>Contact Information</a:t>
            </a:r>
          </a:p>
          <a:p>
            <a:pPr marL="742950" lvl="1" indent="-285750">
              <a:buFont typeface="Arial"/>
              <a:buChar char="•"/>
            </a:pPr>
            <a:r>
              <a:rPr lang="en-US" dirty="0">
                <a:solidFill>
                  <a:srgbClr val="000205"/>
                </a:solidFill>
                <a:latin typeface="Aptos" panose="020B0004020202020204" pitchFamily="34" charset="0"/>
                <a:ea typeface="Calibri"/>
                <a:cs typeface="Arial"/>
              </a:rPr>
              <a:t>Who should I Contact with Questions?</a:t>
            </a:r>
          </a:p>
          <a:p>
            <a:pPr lvl="1"/>
            <a:r>
              <a:rPr lang="en-US" sz="1300" dirty="0">
                <a:solidFill>
                  <a:srgbClr val="000205"/>
                </a:solidFill>
                <a:latin typeface="Aptos" panose="020B0004020202020204" pitchFamily="34" charset="0"/>
                <a:ea typeface="Calibri"/>
                <a:cs typeface="Arial"/>
              </a:rPr>
              <a:t>        </a:t>
            </a:r>
            <a:r>
              <a:rPr lang="en-US" sz="1300" dirty="0">
                <a:solidFill>
                  <a:srgbClr val="0E2320"/>
                </a:solidFill>
                <a:latin typeface="Aptos" panose="020B0004020202020204" pitchFamily="34" charset="0"/>
                <a:ea typeface="+mn-lt"/>
                <a:cs typeface="+mn-lt"/>
              </a:rPr>
              <a:t> </a:t>
            </a:r>
            <a:r>
              <a:rPr lang="en-US" u="sng" dirty="0">
                <a:solidFill>
                  <a:srgbClr val="0E2320"/>
                </a:solidFill>
                <a:latin typeface="Aptos" panose="020B0004020202020204" pitchFamily="34" charset="0"/>
                <a:ea typeface="+mn-lt"/>
                <a:cs typeface="+mn-lt"/>
              </a:rPr>
              <a:t>globalleap@efficiencyforaccess.org</a:t>
            </a:r>
          </a:p>
          <a:p>
            <a:pPr lvl="1"/>
            <a:endParaRPr lang="en-US" dirty="0">
              <a:solidFill>
                <a:srgbClr val="000205"/>
              </a:solidFill>
              <a:latin typeface="Aptos" panose="020B0004020202020204" pitchFamily="34" charset="0"/>
              <a:ea typeface="Calibri"/>
              <a:cs typeface="Arial"/>
            </a:endParaRPr>
          </a:p>
          <a:p>
            <a:pPr marL="285750" indent="-285750">
              <a:buFont typeface="Arial"/>
              <a:buChar char="•"/>
            </a:pPr>
            <a:r>
              <a:rPr lang="en-US" b="1" dirty="0">
                <a:solidFill>
                  <a:srgbClr val="000205"/>
                </a:solidFill>
                <a:latin typeface="Aptos" panose="020B0004020202020204" pitchFamily="34" charset="0"/>
                <a:ea typeface="Calibri"/>
                <a:cs typeface="Arial"/>
              </a:rPr>
              <a:t>Is there a fee to participate?</a:t>
            </a:r>
          </a:p>
          <a:p>
            <a:pPr marL="742950" lvl="1" indent="-285750">
              <a:buFont typeface="Arial"/>
              <a:buChar char="•"/>
            </a:pPr>
            <a:r>
              <a:rPr lang="en-US" dirty="0">
                <a:solidFill>
                  <a:srgbClr val="000205"/>
                </a:solidFill>
                <a:latin typeface="Aptos" panose="020B0004020202020204" pitchFamily="34" charset="0"/>
                <a:ea typeface="Calibri"/>
                <a:cs typeface="Arial"/>
              </a:rPr>
              <a:t>Online submission of Nomination Forms is free. </a:t>
            </a:r>
            <a:endParaRPr lang="en-US" b="1" dirty="0">
              <a:solidFill>
                <a:srgbClr val="000205"/>
              </a:solidFill>
              <a:latin typeface="Aptos" panose="020B0004020202020204" pitchFamily="34" charset="0"/>
              <a:ea typeface="Calibri"/>
              <a:cs typeface="Arial"/>
            </a:endParaRPr>
          </a:p>
          <a:p>
            <a:pPr marL="742950" lvl="1" indent="-285750">
              <a:buFont typeface="Arial"/>
              <a:buChar char="•"/>
            </a:pPr>
            <a:r>
              <a:rPr lang="en-US" dirty="0">
                <a:solidFill>
                  <a:srgbClr val="000205"/>
                </a:solidFill>
                <a:latin typeface="Aptos" panose="020B0004020202020204" pitchFamily="34" charset="0"/>
                <a:ea typeface="Calibri"/>
                <a:cs typeface="Arial"/>
              </a:rPr>
              <a:t>Nominators are responsible for covering the costs of laboratory testing, Product samples, random sampling, and shipping Product samples to the laboratory and field evaluation location. Funding will be available to cover a portion of these costs. </a:t>
            </a:r>
            <a:endParaRPr lang="en-US" dirty="0">
              <a:solidFill>
                <a:srgbClr val="000205"/>
              </a:solidFill>
              <a:latin typeface="Calibri"/>
              <a:ea typeface="Calibri"/>
              <a:cs typeface="Arial"/>
            </a:endParaRPr>
          </a:p>
          <a:p>
            <a:endParaRPr lang="en-US" sz="1000" b="1" i="1" dirty="0">
              <a:solidFill>
                <a:srgbClr val="000205"/>
              </a:solidFill>
              <a:latin typeface="Arial" panose="020B0604020202020204"/>
              <a:ea typeface="Calibri"/>
              <a:cs typeface="Arial"/>
            </a:endParaRPr>
          </a:p>
        </p:txBody>
      </p:sp>
      <p:pic>
        <p:nvPicPr>
          <p:cNvPr id="6" name="Picture 5" descr="A yellow circle with black text&#10;&#10;AI-generated content may be incorrect.">
            <a:extLst>
              <a:ext uri="{FF2B5EF4-FFF2-40B4-BE49-F238E27FC236}">
                <a16:creationId xmlns:a16="http://schemas.microsoft.com/office/drawing/2014/main" id="{ABB9D79F-FC1D-F966-8D50-AADFCC35E8C2}"/>
              </a:ext>
            </a:extLst>
          </p:cNvPr>
          <p:cNvPicPr>
            <a:picLocks noChangeAspect="1"/>
          </p:cNvPicPr>
          <p:nvPr/>
        </p:nvPicPr>
        <p:blipFill>
          <a:blip r:embed="rId6"/>
          <a:stretch>
            <a:fillRect/>
          </a:stretch>
        </p:blipFill>
        <p:spPr>
          <a:xfrm>
            <a:off x="9052045" y="291269"/>
            <a:ext cx="746378" cy="729597"/>
          </a:xfrm>
          <a:prstGeom prst="rect">
            <a:avLst/>
          </a:prstGeom>
        </p:spPr>
      </p:pic>
    </p:spTree>
    <p:extLst>
      <p:ext uri="{BB962C8B-B14F-4D97-AF65-F5344CB8AC3E}">
        <p14:creationId xmlns:p14="http://schemas.microsoft.com/office/powerpoint/2010/main" val="49587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11F8C-6550-724B-47C1-844769212B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C8C865-EB6B-7647-D2F4-DF916155ED8A}"/>
              </a:ext>
            </a:extLst>
          </p:cNvPr>
          <p:cNvSpPr>
            <a:spLocks noGrp="1"/>
          </p:cNvSpPr>
          <p:nvPr>
            <p:ph type="ctrTitle"/>
          </p:nvPr>
        </p:nvSpPr>
        <p:spPr>
          <a:xfrm>
            <a:off x="776613" y="438461"/>
            <a:ext cx="10638774" cy="443198"/>
          </a:xfrm>
        </p:spPr>
        <p:txBody>
          <a:bodyPr/>
          <a:lstStyle/>
          <a:p>
            <a:r>
              <a:rPr lang="en-US" sz="3200" b="1" dirty="0">
                <a:latin typeface="Aptos" panose="020B0004020202020204" pitchFamily="34" charset="0"/>
              </a:rPr>
              <a:t>Evaluation Process</a:t>
            </a:r>
          </a:p>
        </p:txBody>
      </p:sp>
      <p:sp>
        <p:nvSpPr>
          <p:cNvPr id="5" name="TextBox 4">
            <a:extLst>
              <a:ext uri="{FF2B5EF4-FFF2-40B4-BE49-F238E27FC236}">
                <a16:creationId xmlns:a16="http://schemas.microsoft.com/office/drawing/2014/main" id="{58821A29-C5F9-7752-4F27-9B0BECE0B7EC}"/>
              </a:ext>
            </a:extLst>
          </p:cNvPr>
          <p:cNvSpPr txBox="1"/>
          <p:nvPr/>
        </p:nvSpPr>
        <p:spPr>
          <a:xfrm>
            <a:off x="5102942" y="1391478"/>
            <a:ext cx="57014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205"/>
                </a:solidFill>
                <a:latin typeface="Calibri"/>
                <a:ea typeface="Calibri"/>
                <a:cs typeface="Arial"/>
              </a:rPr>
              <a:t> </a:t>
            </a:r>
          </a:p>
          <a:p>
            <a:endParaRPr lang="en-US" b="1" dirty="0">
              <a:solidFill>
                <a:srgbClr val="000205"/>
              </a:solidFill>
              <a:latin typeface="Calibri"/>
              <a:ea typeface="Calibri"/>
              <a:cs typeface="Arial"/>
            </a:endParaRPr>
          </a:p>
          <a:p>
            <a:r>
              <a:rPr lang="en-US" b="1" dirty="0">
                <a:solidFill>
                  <a:srgbClr val="000205"/>
                </a:solidFill>
                <a:latin typeface="Calibri"/>
                <a:ea typeface="Calibri"/>
                <a:cs typeface="Arial"/>
              </a:rPr>
              <a:t> </a:t>
            </a:r>
            <a:endParaRPr lang="en-US" dirty="0"/>
          </a:p>
        </p:txBody>
      </p:sp>
      <p:pic>
        <p:nvPicPr>
          <p:cNvPr id="881" name="Picture 880" descr="Global Leap Awards – VC4A">
            <a:extLst>
              <a:ext uri="{FF2B5EF4-FFF2-40B4-BE49-F238E27FC236}">
                <a16:creationId xmlns:a16="http://schemas.microsoft.com/office/drawing/2014/main" id="{59682841-E3FE-E719-5AC7-B2E6C1F83B97}"/>
              </a:ext>
            </a:extLst>
          </p:cNvPr>
          <p:cNvPicPr>
            <a:picLocks noChangeAspect="1"/>
          </p:cNvPicPr>
          <p:nvPr/>
        </p:nvPicPr>
        <p:blipFill>
          <a:blip r:embed="rId3"/>
          <a:stretch>
            <a:fillRect/>
          </a:stretch>
        </p:blipFill>
        <p:spPr>
          <a:xfrm>
            <a:off x="8811522" y="147913"/>
            <a:ext cx="885825" cy="885825"/>
          </a:xfrm>
          <a:prstGeom prst="rect">
            <a:avLst/>
          </a:prstGeom>
        </p:spPr>
      </p:pic>
      <p:graphicFrame>
        <p:nvGraphicFramePr>
          <p:cNvPr id="10" name="Table 9">
            <a:extLst>
              <a:ext uri="{FF2B5EF4-FFF2-40B4-BE49-F238E27FC236}">
                <a16:creationId xmlns:a16="http://schemas.microsoft.com/office/drawing/2014/main" id="{E618E03D-40EE-CD1D-418D-1FAEF5B88A23}"/>
              </a:ext>
            </a:extLst>
          </p:cNvPr>
          <p:cNvGraphicFramePr>
            <a:graphicFrameLocks noGrp="1"/>
          </p:cNvGraphicFramePr>
          <p:nvPr>
            <p:extLst>
              <p:ext uri="{D42A27DB-BD31-4B8C-83A1-F6EECF244321}">
                <p14:modId xmlns:p14="http://schemas.microsoft.com/office/powerpoint/2010/main" val="2406005188"/>
              </p:ext>
            </p:extLst>
          </p:nvPr>
        </p:nvGraphicFramePr>
        <p:xfrm>
          <a:off x="569343" y="1473616"/>
          <a:ext cx="10846043" cy="5006198"/>
        </p:xfrm>
        <a:graphic>
          <a:graphicData uri="http://schemas.openxmlformats.org/drawingml/2006/table">
            <a:tbl>
              <a:tblPr firstRow="1" bandRow="1">
                <a:tableStyleId>{5C22544A-7EE6-4342-B048-85BDC9FD1C3A}</a:tableStyleId>
              </a:tblPr>
              <a:tblGrid>
                <a:gridCol w="2715104">
                  <a:extLst>
                    <a:ext uri="{9D8B030D-6E8A-4147-A177-3AD203B41FA5}">
                      <a16:colId xmlns:a16="http://schemas.microsoft.com/office/drawing/2014/main" val="3630854088"/>
                    </a:ext>
                  </a:extLst>
                </a:gridCol>
                <a:gridCol w="2710313">
                  <a:extLst>
                    <a:ext uri="{9D8B030D-6E8A-4147-A177-3AD203B41FA5}">
                      <a16:colId xmlns:a16="http://schemas.microsoft.com/office/drawing/2014/main" val="1180131055"/>
                    </a:ext>
                  </a:extLst>
                </a:gridCol>
                <a:gridCol w="2710313">
                  <a:extLst>
                    <a:ext uri="{9D8B030D-6E8A-4147-A177-3AD203B41FA5}">
                      <a16:colId xmlns:a16="http://schemas.microsoft.com/office/drawing/2014/main" val="1685731531"/>
                    </a:ext>
                  </a:extLst>
                </a:gridCol>
                <a:gridCol w="2710313">
                  <a:extLst>
                    <a:ext uri="{9D8B030D-6E8A-4147-A177-3AD203B41FA5}">
                      <a16:colId xmlns:a16="http://schemas.microsoft.com/office/drawing/2014/main" val="3035235210"/>
                    </a:ext>
                  </a:extLst>
                </a:gridCol>
              </a:tblGrid>
              <a:tr h="761813">
                <a:tc>
                  <a:txBody>
                    <a:bodyPr/>
                    <a:lstStyle/>
                    <a:p>
                      <a:r>
                        <a:rPr lang="en-US" b="1" dirty="0">
                          <a:latin typeface="Aptos" panose="020B0004020202020204" pitchFamily="34" charset="0"/>
                        </a:rPr>
                        <a:t>Points of Evaluation </a:t>
                      </a:r>
                      <a:endParaRPr lang="en-KE" b="1" dirty="0">
                        <a:latin typeface="Aptos" panose="020B0004020202020204" pitchFamily="34" charset="0"/>
                      </a:endParaRPr>
                    </a:p>
                  </a:txBody>
                  <a:tcPr/>
                </a:tc>
                <a:tc>
                  <a:txBody>
                    <a:bodyPr/>
                    <a:lstStyle/>
                    <a:p>
                      <a:r>
                        <a:rPr lang="en-US" dirty="0">
                          <a:latin typeface="Aptos" panose="020B0004020202020204" pitchFamily="34" charset="0"/>
                        </a:rPr>
                        <a:t>Nomination</a:t>
                      </a:r>
                      <a:endParaRPr lang="en-KE" dirty="0">
                        <a:latin typeface="Aptos" panose="020B0004020202020204" pitchFamily="34" charset="0"/>
                      </a:endParaRPr>
                    </a:p>
                  </a:txBody>
                  <a:tcPr/>
                </a:tc>
                <a:tc>
                  <a:txBody>
                    <a:bodyPr/>
                    <a:lstStyle/>
                    <a:p>
                      <a:r>
                        <a:rPr lang="en-US" dirty="0">
                          <a:latin typeface="Aptos" panose="020B0004020202020204" pitchFamily="34" charset="0"/>
                        </a:rPr>
                        <a:t>Laboratory </a:t>
                      </a:r>
                      <a:endParaRPr lang="en-KE" dirty="0">
                        <a:latin typeface="Aptos" panose="020B0004020202020204" pitchFamily="34" charset="0"/>
                      </a:endParaRPr>
                    </a:p>
                  </a:txBody>
                  <a:tcPr/>
                </a:tc>
                <a:tc>
                  <a:txBody>
                    <a:bodyPr/>
                    <a:lstStyle/>
                    <a:p>
                      <a:r>
                        <a:rPr lang="en-US" dirty="0">
                          <a:latin typeface="Aptos" panose="020B0004020202020204" pitchFamily="34" charset="0"/>
                        </a:rPr>
                        <a:t>Determining Winners/ Finalist </a:t>
                      </a:r>
                      <a:endParaRPr lang="en-KE" dirty="0">
                        <a:latin typeface="Aptos" panose="020B0004020202020204" pitchFamily="34" charset="0"/>
                      </a:endParaRPr>
                    </a:p>
                  </a:txBody>
                  <a:tcPr/>
                </a:tc>
                <a:extLst>
                  <a:ext uri="{0D108BD9-81ED-4DB2-BD59-A6C34878D82A}">
                    <a16:rowId xmlns:a16="http://schemas.microsoft.com/office/drawing/2014/main" val="4188941362"/>
                  </a:ext>
                </a:extLst>
              </a:tr>
              <a:tr h="2067777">
                <a:tc>
                  <a:txBody>
                    <a:bodyPr/>
                    <a:lstStyle/>
                    <a:p>
                      <a:r>
                        <a:rPr lang="en-US" b="1" dirty="0">
                          <a:latin typeface="Aptos" panose="020B0004020202020204" pitchFamily="34" charset="0"/>
                        </a:rPr>
                        <a:t>Evaluation Factors </a:t>
                      </a:r>
                      <a:endParaRPr lang="en-KE" b="1"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Eligibility and initial safety requirements </a:t>
                      </a:r>
                      <a:endParaRPr lang="en-KE"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Safety </a:t>
                      </a:r>
                    </a:p>
                    <a:p>
                      <a:pPr marL="285750" indent="-285750">
                        <a:buFont typeface="Arial" panose="020B0604020202020204" pitchFamily="34" charset="0"/>
                        <a:buChar char="•"/>
                      </a:pPr>
                      <a:r>
                        <a:rPr lang="en-US" dirty="0">
                          <a:latin typeface="Aptos" panose="020B0004020202020204" pitchFamily="34" charset="0"/>
                        </a:rPr>
                        <a:t>Quality &amp; Durability </a:t>
                      </a:r>
                    </a:p>
                    <a:p>
                      <a:pPr marL="285750" indent="-285750">
                        <a:buFont typeface="Arial" panose="020B0604020202020204" pitchFamily="34" charset="0"/>
                        <a:buChar char="•"/>
                      </a:pPr>
                      <a:r>
                        <a:rPr lang="en-US" dirty="0">
                          <a:latin typeface="Aptos" panose="020B0004020202020204" pitchFamily="34" charset="0"/>
                        </a:rPr>
                        <a:t>Energy Performance </a:t>
                      </a:r>
                    </a:p>
                    <a:p>
                      <a:pPr marL="285750" indent="-285750">
                        <a:buFont typeface="Arial" panose="020B0604020202020204" pitchFamily="34" charset="0"/>
                        <a:buChar char="•"/>
                      </a:pPr>
                      <a:r>
                        <a:rPr lang="en-US" dirty="0">
                          <a:latin typeface="Aptos" panose="020B0004020202020204" pitchFamily="34" charset="0"/>
                        </a:rPr>
                        <a:t>Consumer protection </a:t>
                      </a:r>
                      <a:endParaRPr lang="en-KE"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Quality &amp; Durability</a:t>
                      </a:r>
                    </a:p>
                    <a:p>
                      <a:pPr marL="285750" indent="-285750">
                        <a:buFont typeface="Arial" panose="020B0604020202020204" pitchFamily="34" charset="0"/>
                        <a:buChar char="•"/>
                      </a:pPr>
                      <a:r>
                        <a:rPr lang="en-US" dirty="0">
                          <a:latin typeface="Aptos" panose="020B0004020202020204" pitchFamily="34" charset="0"/>
                        </a:rPr>
                        <a:t>Energy Performance </a:t>
                      </a:r>
                    </a:p>
                    <a:p>
                      <a:pPr marL="285750" indent="-285750">
                        <a:buFont typeface="Arial" panose="020B0604020202020204" pitchFamily="34" charset="0"/>
                        <a:buChar char="•"/>
                      </a:pPr>
                      <a:r>
                        <a:rPr lang="en-US" dirty="0">
                          <a:latin typeface="Aptos" panose="020B0004020202020204" pitchFamily="34" charset="0"/>
                        </a:rPr>
                        <a:t>Energy Cost-Effectiveness</a:t>
                      </a:r>
                    </a:p>
                    <a:p>
                      <a:pPr marL="285750" indent="-285750">
                        <a:buFont typeface="Arial" panose="020B0604020202020204" pitchFamily="34" charset="0"/>
                        <a:buChar char="•"/>
                      </a:pPr>
                      <a:r>
                        <a:rPr lang="en-US" dirty="0">
                          <a:latin typeface="Aptos" panose="020B0004020202020204" pitchFamily="34" charset="0"/>
                        </a:rPr>
                        <a:t>Usability </a:t>
                      </a:r>
                    </a:p>
                    <a:p>
                      <a:pPr marL="285750" indent="-285750">
                        <a:buFont typeface="Arial" panose="020B0604020202020204" pitchFamily="34" charset="0"/>
                        <a:buChar char="•"/>
                      </a:pPr>
                      <a:r>
                        <a:rPr lang="en-US" dirty="0">
                          <a:latin typeface="Aptos" panose="020B0004020202020204" pitchFamily="34" charset="0"/>
                        </a:rPr>
                        <a:t>Innovation </a:t>
                      </a:r>
                      <a:endParaRPr lang="en-KE" dirty="0">
                        <a:latin typeface="Aptos" panose="020B0004020202020204" pitchFamily="34" charset="0"/>
                      </a:endParaRPr>
                    </a:p>
                  </a:txBody>
                  <a:tcPr/>
                </a:tc>
                <a:extLst>
                  <a:ext uri="{0D108BD9-81ED-4DB2-BD59-A6C34878D82A}">
                    <a16:rowId xmlns:a16="http://schemas.microsoft.com/office/drawing/2014/main" val="797145415"/>
                  </a:ext>
                </a:extLst>
              </a:tr>
              <a:tr h="1088304">
                <a:tc>
                  <a:txBody>
                    <a:bodyPr/>
                    <a:lstStyle/>
                    <a:p>
                      <a:r>
                        <a:rPr lang="en-US" b="1" dirty="0">
                          <a:latin typeface="Aptos" panose="020B0004020202020204" pitchFamily="34" charset="0"/>
                        </a:rPr>
                        <a:t>Data Sources </a:t>
                      </a:r>
                      <a:endParaRPr lang="en-KE" b="1"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Documents and information submitted during Nomination</a:t>
                      </a:r>
                      <a:endParaRPr lang="en-KE"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Laboratory  </a:t>
                      </a:r>
                      <a:endParaRPr lang="en-KE"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Combined laboratory and field</a:t>
                      </a:r>
                      <a:endParaRPr lang="en-KE" dirty="0">
                        <a:latin typeface="Aptos" panose="020B0004020202020204" pitchFamily="34" charset="0"/>
                      </a:endParaRPr>
                    </a:p>
                  </a:txBody>
                  <a:tcPr/>
                </a:tc>
                <a:extLst>
                  <a:ext uri="{0D108BD9-81ED-4DB2-BD59-A6C34878D82A}">
                    <a16:rowId xmlns:a16="http://schemas.microsoft.com/office/drawing/2014/main" val="1903692403"/>
                  </a:ext>
                </a:extLst>
              </a:tr>
              <a:tr h="1088304">
                <a:tc>
                  <a:txBody>
                    <a:bodyPr/>
                    <a:lstStyle/>
                    <a:p>
                      <a:r>
                        <a:rPr lang="en-US" b="1" dirty="0">
                          <a:latin typeface="Aptos" panose="020B0004020202020204" pitchFamily="34" charset="0"/>
                        </a:rPr>
                        <a:t>People Responsible  </a:t>
                      </a:r>
                      <a:endParaRPr lang="en-KE" b="1"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Global LEAP Admin team </a:t>
                      </a:r>
                      <a:endParaRPr lang="en-KE"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Identified Lab partner </a:t>
                      </a:r>
                      <a:endParaRPr lang="en-KE"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dirty="0">
                          <a:latin typeface="Aptos" panose="020B0004020202020204" pitchFamily="34" charset="0"/>
                        </a:rPr>
                        <a:t>Panel of expert judges</a:t>
                      </a:r>
                    </a:p>
                    <a:p>
                      <a:pPr marL="285750" indent="-285750">
                        <a:buFont typeface="Arial" panose="020B0604020202020204" pitchFamily="34" charset="0"/>
                        <a:buChar char="•"/>
                      </a:pPr>
                      <a:endParaRPr lang="en-KE" dirty="0">
                        <a:latin typeface="Aptos" panose="020B0004020202020204" pitchFamily="34" charset="0"/>
                      </a:endParaRPr>
                    </a:p>
                  </a:txBody>
                  <a:tcPr/>
                </a:tc>
                <a:extLst>
                  <a:ext uri="{0D108BD9-81ED-4DB2-BD59-A6C34878D82A}">
                    <a16:rowId xmlns:a16="http://schemas.microsoft.com/office/drawing/2014/main" val="3566131922"/>
                  </a:ext>
                </a:extLst>
              </a:tr>
            </a:tbl>
          </a:graphicData>
        </a:graphic>
      </p:graphicFrame>
    </p:spTree>
    <p:extLst>
      <p:ext uri="{BB962C8B-B14F-4D97-AF65-F5344CB8AC3E}">
        <p14:creationId xmlns:p14="http://schemas.microsoft.com/office/powerpoint/2010/main" val="3608221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67193-682E-5366-A11F-DA92041DC8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D1A2CE-5425-865D-A819-1C8D4E2E053B}"/>
              </a:ext>
            </a:extLst>
          </p:cNvPr>
          <p:cNvSpPr>
            <a:spLocks noGrp="1"/>
          </p:cNvSpPr>
          <p:nvPr>
            <p:ph type="ctrTitle"/>
          </p:nvPr>
        </p:nvSpPr>
        <p:spPr>
          <a:xfrm>
            <a:off x="776613" y="438461"/>
            <a:ext cx="10638774" cy="443198"/>
          </a:xfrm>
        </p:spPr>
        <p:txBody>
          <a:bodyPr/>
          <a:lstStyle/>
          <a:p>
            <a:r>
              <a:rPr lang="en-US" sz="3200" b="1" dirty="0">
                <a:latin typeface="Aptos" panose="020B0004020202020204" pitchFamily="34" charset="0"/>
              </a:rPr>
              <a:t>Competition Timeline</a:t>
            </a:r>
          </a:p>
        </p:txBody>
      </p:sp>
      <p:pic>
        <p:nvPicPr>
          <p:cNvPr id="3" name="Picture 2">
            <a:extLst>
              <a:ext uri="{FF2B5EF4-FFF2-40B4-BE49-F238E27FC236}">
                <a16:creationId xmlns:a16="http://schemas.microsoft.com/office/drawing/2014/main" id="{2277590C-AA42-E37A-FC8C-2BCB3AD4796D}"/>
              </a:ext>
            </a:extLst>
          </p:cNvPr>
          <p:cNvPicPr>
            <a:picLocks noChangeAspect="1"/>
          </p:cNvPicPr>
          <p:nvPr/>
        </p:nvPicPr>
        <p:blipFill>
          <a:blip r:embed="rId2"/>
          <a:stretch>
            <a:fillRect/>
          </a:stretch>
        </p:blipFill>
        <p:spPr>
          <a:xfrm>
            <a:off x="3053751" y="1319842"/>
            <a:ext cx="4974429" cy="543954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D9E412DE-C50C-A980-564A-39FC3E2C59DA}"/>
              </a:ext>
            </a:extLst>
          </p:cNvPr>
          <p:cNvPicPr>
            <a:picLocks noChangeAspect="1"/>
          </p:cNvPicPr>
          <p:nvPr/>
        </p:nvPicPr>
        <p:blipFill>
          <a:blip r:embed="rId3"/>
          <a:stretch>
            <a:fillRect/>
          </a:stretch>
        </p:blipFill>
        <p:spPr>
          <a:xfrm>
            <a:off x="9052045" y="291269"/>
            <a:ext cx="746378" cy="729597"/>
          </a:xfrm>
          <a:prstGeom prst="rect">
            <a:avLst/>
          </a:prstGeom>
        </p:spPr>
      </p:pic>
    </p:spTree>
    <p:extLst>
      <p:ext uri="{BB962C8B-B14F-4D97-AF65-F5344CB8AC3E}">
        <p14:creationId xmlns:p14="http://schemas.microsoft.com/office/powerpoint/2010/main" val="3351078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lack rectangular device with a digital display&#10;&#10;AI-generated content may be incorrect.">
            <a:extLst>
              <a:ext uri="{FF2B5EF4-FFF2-40B4-BE49-F238E27FC236}">
                <a16:creationId xmlns:a16="http://schemas.microsoft.com/office/drawing/2014/main" id="{DD4649E4-B704-907F-8B34-4CDD7E1668EC}"/>
              </a:ext>
            </a:extLst>
          </p:cNvPr>
          <p:cNvPicPr>
            <a:picLocks noGrp="1" noChangeAspect="1"/>
          </p:cNvPicPr>
          <p:nvPr>
            <p:ph type="pic" idx="10"/>
          </p:nvPr>
        </p:nvPicPr>
        <p:blipFill>
          <a:blip r:embed="rId2"/>
          <a:srcRect l="17082" r="17082"/>
          <a:stretch>
            <a:fillRect/>
          </a:stretch>
        </p:blipFill>
        <p:spPr/>
      </p:pic>
      <p:sp>
        <p:nvSpPr>
          <p:cNvPr id="8" name="Title 3">
            <a:extLst>
              <a:ext uri="{FF2B5EF4-FFF2-40B4-BE49-F238E27FC236}">
                <a16:creationId xmlns:a16="http://schemas.microsoft.com/office/drawing/2014/main" id="{1A7FE380-890A-BEE1-61FD-F1CA72F4C0CD}"/>
              </a:ext>
            </a:extLst>
          </p:cNvPr>
          <p:cNvSpPr>
            <a:spLocks noGrp="1"/>
          </p:cNvSpPr>
          <p:nvPr/>
        </p:nvSpPr>
        <p:spPr>
          <a:xfrm>
            <a:off x="8184857" y="1891768"/>
            <a:ext cx="2895519"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0" i="0" kern="1200" spc="0" baseline="0">
                <a:solidFill>
                  <a:srgbClr val="F39922"/>
                </a:solidFill>
                <a:latin typeface="Inter" panose="020B0502030000000004" pitchFamily="34" charset="0"/>
                <a:ea typeface="Inter" panose="020B0502030000000004" pitchFamily="34" charset="0"/>
                <a:cs typeface="Inter" panose="020B0502030000000004" pitchFamily="34" charset="0"/>
              </a:defRPr>
            </a:lvl1pPr>
          </a:lstStyle>
          <a:p>
            <a:r>
              <a:rPr lang="en-US" dirty="0">
                <a:latin typeface="Aptos" panose="020B0004020202020204" pitchFamily="34" charset="0"/>
              </a:rPr>
              <a:t>Thank you! </a:t>
            </a:r>
          </a:p>
          <a:p>
            <a:r>
              <a:rPr lang="en-US" dirty="0">
                <a:latin typeface="Aptos" panose="020B0004020202020204" pitchFamily="34" charset="0"/>
              </a:rPr>
              <a:t>Any questions?</a:t>
            </a:r>
          </a:p>
        </p:txBody>
      </p:sp>
      <p:pic>
        <p:nvPicPr>
          <p:cNvPr id="10" name="Picture 9" descr="A black background with letters and numbers&#10;&#10;AI-generated content may be incorrect.">
            <a:extLst>
              <a:ext uri="{FF2B5EF4-FFF2-40B4-BE49-F238E27FC236}">
                <a16:creationId xmlns:a16="http://schemas.microsoft.com/office/drawing/2014/main" id="{248CB2CE-8876-27E6-FED9-D873281B780E}"/>
              </a:ext>
            </a:extLst>
          </p:cNvPr>
          <p:cNvPicPr>
            <a:picLocks noChangeAspect="1"/>
          </p:cNvPicPr>
          <p:nvPr/>
        </p:nvPicPr>
        <p:blipFill>
          <a:blip r:embed="rId3"/>
          <a:stretch>
            <a:fillRect/>
          </a:stretch>
        </p:blipFill>
        <p:spPr>
          <a:xfrm>
            <a:off x="7871922" y="4225917"/>
            <a:ext cx="1702740" cy="465729"/>
          </a:xfrm>
          <a:prstGeom prst="rect">
            <a:avLst/>
          </a:prstGeom>
        </p:spPr>
      </p:pic>
      <p:pic>
        <p:nvPicPr>
          <p:cNvPr id="11" name="Picture 10" descr="A black background with blue text&#10;&#10;AI-generated content may be incorrect.">
            <a:extLst>
              <a:ext uri="{FF2B5EF4-FFF2-40B4-BE49-F238E27FC236}">
                <a16:creationId xmlns:a16="http://schemas.microsoft.com/office/drawing/2014/main" id="{AB391CFB-2FA5-5303-4E9E-A279BA352774}"/>
              </a:ext>
            </a:extLst>
          </p:cNvPr>
          <p:cNvPicPr>
            <a:picLocks noChangeAspect="1"/>
          </p:cNvPicPr>
          <p:nvPr/>
        </p:nvPicPr>
        <p:blipFill>
          <a:blip r:embed="rId4"/>
          <a:stretch>
            <a:fillRect/>
          </a:stretch>
        </p:blipFill>
        <p:spPr>
          <a:xfrm>
            <a:off x="9923646" y="4190636"/>
            <a:ext cx="1649791" cy="498753"/>
          </a:xfrm>
          <a:prstGeom prst="rect">
            <a:avLst/>
          </a:prstGeom>
        </p:spPr>
      </p:pic>
      <p:pic>
        <p:nvPicPr>
          <p:cNvPr id="12" name="Picture 11">
            <a:extLst>
              <a:ext uri="{FF2B5EF4-FFF2-40B4-BE49-F238E27FC236}">
                <a16:creationId xmlns:a16="http://schemas.microsoft.com/office/drawing/2014/main" id="{B6A6AA2E-BF41-68FE-6012-D11B1FAC84EA}"/>
              </a:ext>
            </a:extLst>
          </p:cNvPr>
          <p:cNvPicPr>
            <a:picLocks noChangeAspect="1"/>
          </p:cNvPicPr>
          <p:nvPr/>
        </p:nvPicPr>
        <p:blipFill>
          <a:blip r:embed="rId5"/>
          <a:stretch>
            <a:fillRect/>
          </a:stretch>
        </p:blipFill>
        <p:spPr>
          <a:xfrm>
            <a:off x="8499407" y="5006145"/>
            <a:ext cx="853234" cy="834051"/>
          </a:xfrm>
          <a:prstGeom prst="rect">
            <a:avLst/>
          </a:prstGeom>
        </p:spPr>
      </p:pic>
      <p:sp>
        <p:nvSpPr>
          <p:cNvPr id="13" name="Rectangle 12">
            <a:extLst>
              <a:ext uri="{FF2B5EF4-FFF2-40B4-BE49-F238E27FC236}">
                <a16:creationId xmlns:a16="http://schemas.microsoft.com/office/drawing/2014/main" id="{A15600D3-0BC6-4662-DEA7-5BF48BE2C04C}"/>
              </a:ext>
            </a:extLst>
          </p:cNvPr>
          <p:cNvSpPr/>
          <p:nvPr/>
        </p:nvSpPr>
        <p:spPr>
          <a:xfrm>
            <a:off x="9923646" y="577516"/>
            <a:ext cx="1886552" cy="775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74CEA58-4CFD-CE49-EEE7-59138F232D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32616" y="5130505"/>
            <a:ext cx="1605511" cy="498753"/>
          </a:xfrm>
          <a:prstGeom prst="rect">
            <a:avLst/>
          </a:prstGeom>
        </p:spPr>
      </p:pic>
    </p:spTree>
    <p:extLst>
      <p:ext uri="{BB962C8B-B14F-4D97-AF65-F5344CB8AC3E}">
        <p14:creationId xmlns:p14="http://schemas.microsoft.com/office/powerpoint/2010/main" val="2516997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FE187-0925-2DE4-3F4A-83A45256093E}"/>
              </a:ext>
            </a:extLst>
          </p:cNvPr>
          <p:cNvSpPr>
            <a:spLocks noGrp="1"/>
          </p:cNvSpPr>
          <p:nvPr>
            <p:ph type="ctrTitle"/>
          </p:nvPr>
        </p:nvSpPr>
        <p:spPr>
          <a:xfrm>
            <a:off x="7072771" y="1537135"/>
            <a:ext cx="4087660" cy="677108"/>
          </a:xfrm>
        </p:spPr>
        <p:txBody>
          <a:bodyPr/>
          <a:lstStyle/>
          <a:p>
            <a:pPr marR="0" lvl="0"/>
            <a:r>
              <a:rPr lang="en-US" b="1" dirty="0">
                <a:solidFill>
                  <a:srgbClr val="000205"/>
                </a:solidFill>
                <a:latin typeface="Aptos" panose="020B0004020202020204" pitchFamily="34" charset="0"/>
              </a:rPr>
              <a:t>Content</a:t>
            </a:r>
            <a:br>
              <a:rPr lang="en-US" b="1" dirty="0">
                <a:latin typeface="Aptos" panose="020B0004020202020204" pitchFamily="34" charset="0"/>
              </a:rPr>
            </a:br>
            <a:endParaRPr lang="en-US" b="1" dirty="0">
              <a:latin typeface="Aptos" panose="020B0004020202020204" pitchFamily="34" charset="0"/>
            </a:endParaRPr>
          </a:p>
        </p:txBody>
      </p:sp>
      <p:sp>
        <p:nvSpPr>
          <p:cNvPr id="8" name="TextBox 7">
            <a:extLst>
              <a:ext uri="{FF2B5EF4-FFF2-40B4-BE49-F238E27FC236}">
                <a16:creationId xmlns:a16="http://schemas.microsoft.com/office/drawing/2014/main" id="{7C190EBA-740F-B462-D827-4195C9954573}"/>
              </a:ext>
            </a:extLst>
          </p:cNvPr>
          <p:cNvSpPr txBox="1"/>
          <p:nvPr/>
        </p:nvSpPr>
        <p:spPr>
          <a:xfrm>
            <a:off x="7189906" y="2038727"/>
            <a:ext cx="4363885" cy="4524315"/>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Competition Overview </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Main Competition Components</a:t>
            </a: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Who and Why Participate?</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Competition Process</a:t>
            </a: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Definition of Solar Generators </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Eligibility Criteria (General and Technical)</a:t>
            </a: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Required documentation </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Product Categories </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Nomination Process</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Evaluation Process</a:t>
            </a: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Timelines </a:t>
            </a:r>
            <a:endParaRPr lang="en-US" dirty="0">
              <a:solidFill>
                <a:srgbClr val="000205"/>
              </a:solidFill>
              <a:latin typeface="Aptos" panose="020B0004020202020204" pitchFamily="34" charset="0"/>
              <a:ea typeface="Calibri"/>
              <a:cs typeface="Calibri"/>
            </a:endParaRPr>
          </a:p>
          <a:p>
            <a:pPr marL="342900" indent="-342900">
              <a:buFont typeface="Wingdings" panose="05000000000000000000" pitchFamily="2" charset="2"/>
              <a:buChar char="§"/>
            </a:pPr>
            <a:r>
              <a:rPr lang="en-US" dirty="0">
                <a:solidFill>
                  <a:srgbClr val="000205"/>
                </a:solidFill>
                <a:latin typeface="Aptos" panose="020B0004020202020204" pitchFamily="34" charset="0"/>
                <a:ea typeface="+mn-lt"/>
                <a:cs typeface="+mn-lt"/>
              </a:rPr>
              <a:t>Q&amp;A</a:t>
            </a:r>
            <a:endParaRPr lang="en-US" dirty="0">
              <a:solidFill>
                <a:srgbClr val="000205"/>
              </a:solidFill>
              <a:latin typeface="Aptos" panose="020B0004020202020204" pitchFamily="34" charset="0"/>
            </a:endParaRPr>
          </a:p>
          <a:p>
            <a:pPr marL="285750" indent="-285750">
              <a:buFont typeface="Wingdings" panose="05000000000000000000" pitchFamily="2" charset="2"/>
              <a:buChar char="§"/>
            </a:pPr>
            <a:endParaRPr lang="en-US" sz="1800" dirty="0">
              <a:solidFill>
                <a:schemeClr val="tx1">
                  <a:lumMod val="49000"/>
                </a:schemeClr>
              </a:solidFill>
              <a:latin typeface="Aptos" panose="020B0004020202020204" pitchFamily="34" charset="0"/>
              <a:ea typeface="Inter" panose="02000503000000020004" pitchFamily="2" charset="0"/>
            </a:endParaRPr>
          </a:p>
          <a:p>
            <a:pPr marL="285750" indent="-285750">
              <a:buFont typeface="Wingdings" panose="05000000000000000000" pitchFamily="2" charset="2"/>
              <a:buChar char="§"/>
            </a:pPr>
            <a:endParaRPr lang="en-US" sz="1800" dirty="0">
              <a:solidFill>
                <a:schemeClr val="tx1">
                  <a:lumMod val="49000"/>
                </a:schemeClr>
              </a:solidFill>
              <a:latin typeface="Aptos" panose="020B0004020202020204" pitchFamily="34" charset="0"/>
              <a:ea typeface="Inter" panose="02000503000000020004" pitchFamily="2" charset="0"/>
            </a:endParaRPr>
          </a:p>
          <a:p>
            <a:pPr marL="285750" indent="-285750">
              <a:buFont typeface="Wingdings" panose="05000000000000000000" pitchFamily="2" charset="2"/>
              <a:buChar char="§"/>
            </a:pPr>
            <a:endParaRPr lang="en-US" dirty="0">
              <a:solidFill>
                <a:schemeClr val="tx1">
                  <a:lumMod val="49000"/>
                </a:schemeClr>
              </a:solidFill>
              <a:latin typeface="Aptos" panose="020B0004020202020204" pitchFamily="34" charset="0"/>
              <a:ea typeface="Inter" panose="02000503000000020004" pitchFamily="2" charset="0"/>
            </a:endParaRPr>
          </a:p>
        </p:txBody>
      </p:sp>
      <p:pic>
        <p:nvPicPr>
          <p:cNvPr id="6" name="Picture 5" descr="A person holding a power generator&#10;&#10;AI-generated content may be incorrect.">
            <a:extLst>
              <a:ext uri="{FF2B5EF4-FFF2-40B4-BE49-F238E27FC236}">
                <a16:creationId xmlns:a16="http://schemas.microsoft.com/office/drawing/2014/main" id="{A2672561-AE69-044D-63A7-4E363A069556}"/>
              </a:ext>
            </a:extLst>
          </p:cNvPr>
          <p:cNvPicPr>
            <a:picLocks noChangeAspect="1"/>
          </p:cNvPicPr>
          <p:nvPr/>
        </p:nvPicPr>
        <p:blipFill>
          <a:blip r:embed="rId2"/>
          <a:stretch>
            <a:fillRect/>
          </a:stretch>
        </p:blipFill>
        <p:spPr>
          <a:xfrm>
            <a:off x="-723" y="-1"/>
            <a:ext cx="6852874" cy="4787153"/>
          </a:xfrm>
          <a:prstGeom prst="rect">
            <a:avLst/>
          </a:prstGeom>
        </p:spPr>
      </p:pic>
      <p:pic>
        <p:nvPicPr>
          <p:cNvPr id="9" name="Picture 8" descr="A close up of a device&#10;&#10;AI-generated content may be incorrect.">
            <a:extLst>
              <a:ext uri="{FF2B5EF4-FFF2-40B4-BE49-F238E27FC236}">
                <a16:creationId xmlns:a16="http://schemas.microsoft.com/office/drawing/2014/main" id="{8DF86E4B-040E-6439-BEA6-F755D7B787BA}"/>
              </a:ext>
            </a:extLst>
          </p:cNvPr>
          <p:cNvPicPr>
            <a:picLocks noChangeAspect="1"/>
          </p:cNvPicPr>
          <p:nvPr/>
        </p:nvPicPr>
        <p:blipFill>
          <a:blip r:embed="rId3"/>
          <a:stretch>
            <a:fillRect/>
          </a:stretch>
        </p:blipFill>
        <p:spPr>
          <a:xfrm>
            <a:off x="4181" y="4251738"/>
            <a:ext cx="3503464" cy="2617308"/>
          </a:xfrm>
          <a:prstGeom prst="rect">
            <a:avLst/>
          </a:prstGeom>
        </p:spPr>
      </p:pic>
      <p:pic>
        <p:nvPicPr>
          <p:cNvPr id="5" name="Picture 4">
            <a:extLst>
              <a:ext uri="{FF2B5EF4-FFF2-40B4-BE49-F238E27FC236}">
                <a16:creationId xmlns:a16="http://schemas.microsoft.com/office/drawing/2014/main" id="{D784E5EF-5C84-CC21-3892-5AC23C72652C}"/>
              </a:ext>
            </a:extLst>
          </p:cNvPr>
          <p:cNvPicPr>
            <a:picLocks noChangeAspect="1"/>
          </p:cNvPicPr>
          <p:nvPr/>
        </p:nvPicPr>
        <p:blipFill>
          <a:blip r:embed="rId4"/>
          <a:stretch>
            <a:fillRect/>
          </a:stretch>
        </p:blipFill>
        <p:spPr>
          <a:xfrm>
            <a:off x="7060714" y="862278"/>
            <a:ext cx="1093954" cy="299040"/>
          </a:xfrm>
          <a:prstGeom prst="rect">
            <a:avLst/>
          </a:prstGeom>
        </p:spPr>
      </p:pic>
      <p:pic>
        <p:nvPicPr>
          <p:cNvPr id="7" name="Picture 6">
            <a:extLst>
              <a:ext uri="{FF2B5EF4-FFF2-40B4-BE49-F238E27FC236}">
                <a16:creationId xmlns:a16="http://schemas.microsoft.com/office/drawing/2014/main" id="{550975AA-82EB-E9DC-39DD-8ACB5DD003C0}"/>
              </a:ext>
            </a:extLst>
          </p:cNvPr>
          <p:cNvPicPr>
            <a:picLocks noChangeAspect="1"/>
          </p:cNvPicPr>
          <p:nvPr/>
        </p:nvPicPr>
        <p:blipFill>
          <a:blip r:embed="rId5"/>
          <a:stretch>
            <a:fillRect/>
          </a:stretch>
        </p:blipFill>
        <p:spPr>
          <a:xfrm>
            <a:off x="8270841" y="865365"/>
            <a:ext cx="1093954" cy="33071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542E7D09-10BA-99A1-CE04-53D96823ABEF}"/>
              </a:ext>
            </a:extLst>
          </p:cNvPr>
          <p:cNvPicPr>
            <a:picLocks noChangeAspect="1"/>
          </p:cNvPicPr>
          <p:nvPr/>
        </p:nvPicPr>
        <p:blipFill>
          <a:blip r:embed="rId6"/>
          <a:stretch>
            <a:fillRect/>
          </a:stretch>
        </p:blipFill>
        <p:spPr>
          <a:xfrm>
            <a:off x="9466608" y="771083"/>
            <a:ext cx="531223" cy="519280"/>
          </a:xfrm>
          <a:prstGeom prst="rect">
            <a:avLst/>
          </a:prstGeom>
        </p:spPr>
      </p:pic>
      <p:pic>
        <p:nvPicPr>
          <p:cNvPr id="2" name="Picture 1" descr="A group of people sitting in a circle outside a hut&#10;&#10;AI-generated content may be incorrect.">
            <a:extLst>
              <a:ext uri="{FF2B5EF4-FFF2-40B4-BE49-F238E27FC236}">
                <a16:creationId xmlns:a16="http://schemas.microsoft.com/office/drawing/2014/main" id="{A1DAB3C8-FAB6-316D-7698-4757C881383E}"/>
              </a:ext>
            </a:extLst>
          </p:cNvPr>
          <p:cNvPicPr>
            <a:picLocks noChangeAspect="1"/>
          </p:cNvPicPr>
          <p:nvPr/>
        </p:nvPicPr>
        <p:blipFill>
          <a:blip r:embed="rId7"/>
          <a:stretch>
            <a:fillRect/>
          </a:stretch>
        </p:blipFill>
        <p:spPr>
          <a:xfrm>
            <a:off x="3467053" y="4244838"/>
            <a:ext cx="3390349" cy="2609022"/>
          </a:xfrm>
          <a:prstGeom prst="rect">
            <a:avLst/>
          </a:prstGeom>
          <a:ln>
            <a:solidFill>
              <a:schemeClr val="accent3"/>
            </a:solidFill>
          </a:ln>
        </p:spPr>
      </p:pic>
    </p:spTree>
    <p:extLst>
      <p:ext uri="{BB962C8B-B14F-4D97-AF65-F5344CB8AC3E}">
        <p14:creationId xmlns:p14="http://schemas.microsoft.com/office/powerpoint/2010/main" val="1025500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7BBB-C1E1-90FA-63AE-BA08CB37A3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4C2199-E08D-B6D8-62F9-17511576BA64}"/>
              </a:ext>
            </a:extLst>
          </p:cNvPr>
          <p:cNvSpPr>
            <a:spLocks noGrp="1"/>
          </p:cNvSpPr>
          <p:nvPr>
            <p:ph type="ctrTitle"/>
          </p:nvPr>
        </p:nvSpPr>
        <p:spPr/>
        <p:txBody>
          <a:bodyPr/>
          <a:lstStyle/>
          <a:p>
            <a:r>
              <a:rPr lang="en-US" sz="3200" b="1" dirty="0">
                <a:latin typeface="Aptos" panose="020B0004020202020204" pitchFamily="34" charset="0"/>
              </a:rPr>
              <a:t>Competition Overview </a:t>
            </a:r>
          </a:p>
        </p:txBody>
      </p:sp>
      <p:sp>
        <p:nvSpPr>
          <p:cNvPr id="14" name="TextBox 13">
            <a:extLst>
              <a:ext uri="{FF2B5EF4-FFF2-40B4-BE49-F238E27FC236}">
                <a16:creationId xmlns:a16="http://schemas.microsoft.com/office/drawing/2014/main" id="{84943618-141D-EECC-BE56-5F6CF8E0AB9D}"/>
              </a:ext>
            </a:extLst>
          </p:cNvPr>
          <p:cNvSpPr txBox="1"/>
          <p:nvPr/>
        </p:nvSpPr>
        <p:spPr>
          <a:xfrm>
            <a:off x="286579" y="1696278"/>
            <a:ext cx="5154101" cy="3139321"/>
          </a:xfrm>
          <a:prstGeom prst="rect">
            <a:avLst/>
          </a:prstGeom>
          <a:noFill/>
        </p:spPr>
        <p:txBody>
          <a:bodyPr wrap="square" lIns="91440" tIns="45720" rIns="91440" bIns="45720" rtlCol="0" anchor="t">
            <a:spAutoFit/>
          </a:bodyPr>
          <a:lstStyle/>
          <a:p>
            <a:pPr marL="285750" indent="-285750">
              <a:buFont typeface="Arial"/>
              <a:buChar char="•"/>
            </a:pPr>
            <a:r>
              <a:rPr lang="en-US" dirty="0">
                <a:solidFill>
                  <a:srgbClr val="000205"/>
                </a:solidFill>
                <a:latin typeface="Aptos" panose="020B0004020202020204" pitchFamily="34" charset="0"/>
                <a:ea typeface="Calibri"/>
                <a:cs typeface="Calibri"/>
              </a:rPr>
              <a:t>The Global LEAP Awards is an international Competition that identifies and promoted world’s best , most energy –efficient appliances and equipment intended for use in the energy constrained settings. </a:t>
            </a:r>
            <a:endParaRPr lang="en-US" dirty="0">
              <a:latin typeface="Aptos" panose="020B0004020202020204" pitchFamily="34" charset="0"/>
            </a:endParaRPr>
          </a:p>
          <a:p>
            <a:endParaRPr lang="en-US" dirty="0">
              <a:solidFill>
                <a:srgbClr val="000205"/>
              </a:solidFill>
              <a:latin typeface="Aptos" panose="020B0004020202020204" pitchFamily="34" charset="0"/>
              <a:ea typeface="Calibri"/>
              <a:cs typeface="Calibri"/>
            </a:endParaRPr>
          </a:p>
          <a:p>
            <a:pPr marL="285750" indent="-285750">
              <a:buFont typeface="Arial"/>
              <a:buChar char="•"/>
            </a:pPr>
            <a:r>
              <a:rPr lang="en-US" dirty="0">
                <a:solidFill>
                  <a:srgbClr val="000205"/>
                </a:solidFill>
                <a:latin typeface="Aptos" panose="020B0004020202020204" pitchFamily="34" charset="0"/>
                <a:ea typeface="Calibri"/>
                <a:cs typeface="Calibri"/>
              </a:rPr>
              <a:t>The Solar Generator Competition aims to identify the best solar generators currently available,  based on safety, performance, ease of use and value for money. </a:t>
            </a:r>
          </a:p>
          <a:p>
            <a:pPr marL="285750" indent="-285750">
              <a:buFont typeface="Arial"/>
              <a:buChar char="•"/>
            </a:pPr>
            <a:endParaRPr lang="en-US" dirty="0">
              <a:solidFill>
                <a:srgbClr val="000205"/>
              </a:solidFill>
              <a:latin typeface="Aptos" panose="020B0004020202020204" pitchFamily="34" charset="0"/>
              <a:ea typeface="Calibri"/>
              <a:cs typeface="Calibri"/>
            </a:endParaRPr>
          </a:p>
        </p:txBody>
      </p:sp>
      <p:pic>
        <p:nvPicPr>
          <p:cNvPr id="15" name="Picture 14">
            <a:extLst>
              <a:ext uri="{FF2B5EF4-FFF2-40B4-BE49-F238E27FC236}">
                <a16:creationId xmlns:a16="http://schemas.microsoft.com/office/drawing/2014/main" id="{8D91AD7C-3CE0-8E99-1EAD-B223CEE0C289}"/>
              </a:ext>
            </a:extLst>
          </p:cNvPr>
          <p:cNvPicPr>
            <a:picLocks noChangeAspect="1"/>
          </p:cNvPicPr>
          <p:nvPr/>
        </p:nvPicPr>
        <p:blipFill>
          <a:blip r:embed="rId3"/>
          <a:stretch>
            <a:fillRect/>
          </a:stretch>
        </p:blipFill>
        <p:spPr>
          <a:xfrm>
            <a:off x="6229782" y="1696278"/>
            <a:ext cx="5675640" cy="4000434"/>
          </a:xfrm>
          <a:prstGeom prst="rect">
            <a:avLst/>
          </a:prstGeom>
        </p:spPr>
      </p:pic>
      <p:pic>
        <p:nvPicPr>
          <p:cNvPr id="12" name="Picture 11">
            <a:extLst>
              <a:ext uri="{FF2B5EF4-FFF2-40B4-BE49-F238E27FC236}">
                <a16:creationId xmlns:a16="http://schemas.microsoft.com/office/drawing/2014/main" id="{49C324B0-F8DA-B1A3-3D9D-8C9B6A271A25}"/>
              </a:ext>
            </a:extLst>
          </p:cNvPr>
          <p:cNvPicPr>
            <a:picLocks noChangeAspect="1"/>
          </p:cNvPicPr>
          <p:nvPr/>
        </p:nvPicPr>
        <p:blipFill>
          <a:blip r:embed="rId4"/>
          <a:stretch>
            <a:fillRect/>
          </a:stretch>
        </p:blipFill>
        <p:spPr>
          <a:xfrm>
            <a:off x="6229782" y="5969487"/>
            <a:ext cx="1931924" cy="528105"/>
          </a:xfrm>
          <a:prstGeom prst="rect">
            <a:avLst/>
          </a:prstGeom>
        </p:spPr>
      </p:pic>
      <p:pic>
        <p:nvPicPr>
          <p:cNvPr id="13" name="Picture 12">
            <a:extLst>
              <a:ext uri="{FF2B5EF4-FFF2-40B4-BE49-F238E27FC236}">
                <a16:creationId xmlns:a16="http://schemas.microsoft.com/office/drawing/2014/main" id="{945FD06C-8501-56D5-3667-853E19E7C9BD}"/>
              </a:ext>
            </a:extLst>
          </p:cNvPr>
          <p:cNvPicPr>
            <a:picLocks noChangeAspect="1"/>
          </p:cNvPicPr>
          <p:nvPr/>
        </p:nvPicPr>
        <p:blipFill>
          <a:blip r:embed="rId5"/>
          <a:stretch>
            <a:fillRect/>
          </a:stretch>
        </p:blipFill>
        <p:spPr>
          <a:xfrm>
            <a:off x="8573651" y="5982686"/>
            <a:ext cx="1931925" cy="584045"/>
          </a:xfrm>
          <a:prstGeom prst="rect">
            <a:avLst/>
          </a:prstGeom>
        </p:spPr>
      </p:pic>
      <p:pic>
        <p:nvPicPr>
          <p:cNvPr id="16" name="Picture 15" descr="A yellow circle with black text&#10;&#10;AI-generated content may be incorrect.">
            <a:extLst>
              <a:ext uri="{FF2B5EF4-FFF2-40B4-BE49-F238E27FC236}">
                <a16:creationId xmlns:a16="http://schemas.microsoft.com/office/drawing/2014/main" id="{F26CAE63-5862-DC42-6A80-E4FD02FE2AC4}"/>
              </a:ext>
            </a:extLst>
          </p:cNvPr>
          <p:cNvPicPr>
            <a:picLocks noChangeAspect="1"/>
          </p:cNvPicPr>
          <p:nvPr/>
        </p:nvPicPr>
        <p:blipFill>
          <a:blip r:embed="rId6"/>
          <a:stretch>
            <a:fillRect/>
          </a:stretch>
        </p:blipFill>
        <p:spPr>
          <a:xfrm>
            <a:off x="9052045" y="291269"/>
            <a:ext cx="746378" cy="729597"/>
          </a:xfrm>
          <a:prstGeom prst="rect">
            <a:avLst/>
          </a:prstGeom>
        </p:spPr>
      </p:pic>
    </p:spTree>
    <p:extLst>
      <p:ext uri="{BB962C8B-B14F-4D97-AF65-F5344CB8AC3E}">
        <p14:creationId xmlns:p14="http://schemas.microsoft.com/office/powerpoint/2010/main" val="311473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D72A-1E02-C390-B21C-5B2906A460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97C3EB-845D-CB96-36D8-A55F757DFC2E}"/>
              </a:ext>
            </a:extLst>
          </p:cNvPr>
          <p:cNvSpPr>
            <a:spLocks noGrp="1"/>
          </p:cNvSpPr>
          <p:nvPr>
            <p:ph type="ctrTitle"/>
          </p:nvPr>
        </p:nvSpPr>
        <p:spPr/>
        <p:txBody>
          <a:bodyPr/>
          <a:lstStyle/>
          <a:p>
            <a:r>
              <a:rPr lang="en-US" dirty="0">
                <a:latin typeface="Aptos" panose="020B0004020202020204" pitchFamily="34" charset="0"/>
              </a:rPr>
              <a:t>Components for the Competition </a:t>
            </a:r>
          </a:p>
        </p:txBody>
      </p:sp>
      <p:sp>
        <p:nvSpPr>
          <p:cNvPr id="10" name="Content Placeholder 9">
            <a:extLst>
              <a:ext uri="{FF2B5EF4-FFF2-40B4-BE49-F238E27FC236}">
                <a16:creationId xmlns:a16="http://schemas.microsoft.com/office/drawing/2014/main" id="{F6C17CB6-AE34-602B-D7A5-118BD6BF3BFC}"/>
              </a:ext>
            </a:extLst>
          </p:cNvPr>
          <p:cNvSpPr>
            <a:spLocks noGrp="1"/>
          </p:cNvSpPr>
          <p:nvPr>
            <p:ph idx="13"/>
          </p:nvPr>
        </p:nvSpPr>
        <p:spPr/>
        <p:txBody>
          <a:bodyPr>
            <a:normAutofit fontScale="92500" lnSpcReduction="10000"/>
          </a:bodyPr>
          <a:lstStyle/>
          <a:p>
            <a:pPr marL="285750" indent="-285750">
              <a:buFont typeface="Arial"/>
              <a:buChar char="•"/>
            </a:pPr>
            <a:r>
              <a:rPr lang="en-US" b="1" dirty="0">
                <a:solidFill>
                  <a:srgbClr val="000205"/>
                </a:solidFill>
                <a:latin typeface="Aptos" panose="020B0004020202020204" pitchFamily="34" charset="0"/>
                <a:ea typeface="Calibri"/>
                <a:cs typeface="Calibri"/>
              </a:rPr>
              <a:t>Rigorous laboratory testing </a:t>
            </a:r>
            <a:r>
              <a:rPr lang="en-US" dirty="0">
                <a:solidFill>
                  <a:srgbClr val="000205"/>
                </a:solidFill>
                <a:latin typeface="Aptos" panose="020B0004020202020204" pitchFamily="34" charset="0"/>
                <a:ea typeface="Calibri"/>
                <a:cs typeface="Calibri"/>
              </a:rPr>
              <a:t>according to the </a:t>
            </a:r>
            <a:r>
              <a:rPr lang="en-US" dirty="0">
                <a:solidFill>
                  <a:srgbClr val="000205"/>
                </a:solidFill>
                <a:latin typeface="Aptos" panose="020B0004020202020204" pitchFamily="34" charset="0"/>
                <a:ea typeface="Calibri"/>
                <a:cs typeface="Calibri"/>
                <a:hlinkClick r:id="rId2"/>
              </a:rPr>
              <a:t>Solar Generator Test Method</a:t>
            </a:r>
            <a:r>
              <a:rPr lang="en-US" dirty="0">
                <a:solidFill>
                  <a:srgbClr val="000205"/>
                </a:solidFill>
                <a:latin typeface="Aptos" panose="020B0004020202020204" pitchFamily="34" charset="0"/>
                <a:ea typeface="Calibri"/>
                <a:cs typeface="Calibri"/>
              </a:rPr>
              <a:t> developed through VeraSol and conducted by an ISO- accredited test laboratory. </a:t>
            </a:r>
            <a:endParaRPr lang="en-US" dirty="0">
              <a:latin typeface="Aptos" panose="020B0004020202020204" pitchFamily="34" charset="0"/>
              <a:cs typeface="Arial" panose="020B0604020202020204"/>
            </a:endParaRPr>
          </a:p>
          <a:p>
            <a:pPr marL="285750" indent="-285750">
              <a:buFont typeface="Arial"/>
              <a:buChar char="•"/>
            </a:pPr>
            <a:endParaRPr lang="en-US" dirty="0">
              <a:solidFill>
                <a:srgbClr val="000205"/>
              </a:solidFill>
              <a:latin typeface="Aptos" panose="020B0004020202020204" pitchFamily="34" charset="0"/>
              <a:ea typeface="Calibri"/>
              <a:cs typeface="Calibri"/>
            </a:endParaRPr>
          </a:p>
          <a:p>
            <a:pPr marL="285750" indent="-285750">
              <a:buFont typeface="Arial"/>
              <a:buChar char="•"/>
            </a:pPr>
            <a:r>
              <a:rPr lang="en-US" b="1" dirty="0">
                <a:solidFill>
                  <a:srgbClr val="000205"/>
                </a:solidFill>
                <a:latin typeface="Aptos" panose="020B0004020202020204" pitchFamily="34" charset="0"/>
                <a:ea typeface="Calibri"/>
                <a:cs typeface="Calibri"/>
              </a:rPr>
              <a:t>Real world user testing </a:t>
            </a:r>
            <a:r>
              <a:rPr lang="en-US" dirty="0">
                <a:solidFill>
                  <a:srgbClr val="000205"/>
                </a:solidFill>
                <a:latin typeface="Aptos" panose="020B0004020202020204" pitchFamily="34" charset="0"/>
                <a:ea typeface="Calibri"/>
                <a:cs typeface="Calibri"/>
              </a:rPr>
              <a:t>in households, business and institutions as applicable, to evaluate usability, in-situ performance and overall user experience ( country : Nigeria)</a:t>
            </a:r>
          </a:p>
          <a:p>
            <a:endParaRPr lang="en-US" dirty="0"/>
          </a:p>
        </p:txBody>
      </p:sp>
      <p:sp>
        <p:nvSpPr>
          <p:cNvPr id="11" name="Content Placeholder 10">
            <a:extLst>
              <a:ext uri="{FF2B5EF4-FFF2-40B4-BE49-F238E27FC236}">
                <a16:creationId xmlns:a16="http://schemas.microsoft.com/office/drawing/2014/main" id="{7EC6D90A-FE74-0D10-7D62-0090D0ABD036}"/>
              </a:ext>
            </a:extLst>
          </p:cNvPr>
          <p:cNvSpPr>
            <a:spLocks noGrp="1"/>
          </p:cNvSpPr>
          <p:nvPr>
            <p:ph idx="14"/>
          </p:nvPr>
        </p:nvSpPr>
        <p:spPr/>
        <p:txBody>
          <a:bodyPr>
            <a:normAutofit fontScale="92500" lnSpcReduction="10000"/>
          </a:bodyPr>
          <a:lstStyle/>
          <a:p>
            <a:pPr marL="285750" indent="-285750">
              <a:buFont typeface="Arial"/>
              <a:buChar char="•"/>
            </a:pPr>
            <a:r>
              <a:rPr lang="en-US" b="1" dirty="0">
                <a:solidFill>
                  <a:srgbClr val="000205"/>
                </a:solidFill>
                <a:latin typeface="Aptos" panose="020B0004020202020204" pitchFamily="34" charset="0"/>
                <a:ea typeface="Calibri"/>
                <a:cs typeface="Calibri"/>
              </a:rPr>
              <a:t>Judging by panel of sector experts</a:t>
            </a:r>
            <a:r>
              <a:rPr lang="en-US" dirty="0">
                <a:solidFill>
                  <a:srgbClr val="000205"/>
                </a:solidFill>
                <a:latin typeface="Aptos" panose="020B0004020202020204" pitchFamily="34" charset="0"/>
                <a:ea typeface="Calibri"/>
                <a:cs typeface="Calibri"/>
              </a:rPr>
              <a:t>, using robust, transparent evaluation criteria and input from market and technology experts </a:t>
            </a:r>
            <a:endParaRPr lang="en-US" dirty="0">
              <a:latin typeface="Aptos" panose="020B0004020202020204" pitchFamily="34" charset="0"/>
              <a:cs typeface="Arial" panose="020B0604020202020204"/>
            </a:endParaRPr>
          </a:p>
          <a:p>
            <a:pPr marL="285750" indent="-285750">
              <a:buFont typeface="Arial"/>
              <a:buChar char="•"/>
            </a:pPr>
            <a:endParaRPr lang="en-US" dirty="0">
              <a:solidFill>
                <a:srgbClr val="000205"/>
              </a:solidFill>
              <a:latin typeface="Aptos" panose="020B0004020202020204" pitchFamily="34" charset="0"/>
              <a:ea typeface="Calibri"/>
              <a:cs typeface="Calibri"/>
            </a:endParaRPr>
          </a:p>
          <a:p>
            <a:pPr marL="285750" indent="-285750">
              <a:buFont typeface="Arial"/>
              <a:buChar char="•"/>
            </a:pPr>
            <a:endParaRPr lang="en-US" dirty="0">
              <a:solidFill>
                <a:srgbClr val="000205"/>
              </a:solidFill>
              <a:latin typeface="Aptos" panose="020B0004020202020204" pitchFamily="34" charset="0"/>
              <a:ea typeface="Calibri"/>
              <a:cs typeface="Calibri"/>
            </a:endParaRPr>
          </a:p>
          <a:p>
            <a:pPr marL="285750" indent="-285750">
              <a:buFont typeface="Arial"/>
              <a:buChar char="•"/>
            </a:pPr>
            <a:r>
              <a:rPr lang="en-US" b="1" dirty="0">
                <a:solidFill>
                  <a:srgbClr val="000205"/>
                </a:solidFill>
                <a:latin typeface="Aptos" panose="020B0004020202020204" pitchFamily="34" charset="0"/>
                <a:ea typeface="Calibri"/>
                <a:cs typeface="Calibri"/>
              </a:rPr>
              <a:t>$100,000 in cash prizes </a:t>
            </a:r>
            <a:r>
              <a:rPr lang="en-US" dirty="0">
                <a:solidFill>
                  <a:srgbClr val="000205"/>
                </a:solidFill>
                <a:latin typeface="Aptos" panose="020B0004020202020204" pitchFamily="34" charset="0"/>
                <a:ea typeface="Calibri"/>
                <a:cs typeface="Calibri"/>
              </a:rPr>
              <a:t>awarded to top performing products across categories and publication of Buyer’s Guide </a:t>
            </a:r>
          </a:p>
          <a:p>
            <a:endParaRPr lang="en-KE" dirty="0"/>
          </a:p>
          <a:p>
            <a:endParaRPr lang="en-US" dirty="0"/>
          </a:p>
        </p:txBody>
      </p:sp>
      <p:pic>
        <p:nvPicPr>
          <p:cNvPr id="12" name="Picture 11" descr="A yellow circle with black text&#10;&#10;AI-generated content may be incorrect.">
            <a:extLst>
              <a:ext uri="{FF2B5EF4-FFF2-40B4-BE49-F238E27FC236}">
                <a16:creationId xmlns:a16="http://schemas.microsoft.com/office/drawing/2014/main" id="{85239C8A-E995-24CA-B5B5-1D5654CB26FE}"/>
              </a:ext>
            </a:extLst>
          </p:cNvPr>
          <p:cNvPicPr>
            <a:picLocks noChangeAspect="1"/>
          </p:cNvPicPr>
          <p:nvPr/>
        </p:nvPicPr>
        <p:blipFill>
          <a:blip r:embed="rId3"/>
          <a:stretch>
            <a:fillRect/>
          </a:stretch>
        </p:blipFill>
        <p:spPr>
          <a:xfrm>
            <a:off x="9052045" y="291269"/>
            <a:ext cx="746378" cy="729597"/>
          </a:xfrm>
          <a:prstGeom prst="rect">
            <a:avLst/>
          </a:prstGeom>
        </p:spPr>
      </p:pic>
    </p:spTree>
    <p:extLst>
      <p:ext uri="{BB962C8B-B14F-4D97-AF65-F5344CB8AC3E}">
        <p14:creationId xmlns:p14="http://schemas.microsoft.com/office/powerpoint/2010/main" val="104833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E48D-5F08-60F0-0EE4-E1EF3FC729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C18E0C-8E2E-2D3E-3C75-B5C62FF1EDD8}"/>
              </a:ext>
            </a:extLst>
          </p:cNvPr>
          <p:cNvSpPr>
            <a:spLocks noGrp="1"/>
          </p:cNvSpPr>
          <p:nvPr>
            <p:ph type="ctrTitle"/>
          </p:nvPr>
        </p:nvSpPr>
        <p:spPr>
          <a:xfrm>
            <a:off x="776613" y="438461"/>
            <a:ext cx="10638774" cy="446084"/>
          </a:xfrm>
        </p:spPr>
        <p:txBody>
          <a:bodyPr/>
          <a:lstStyle/>
          <a:p>
            <a:r>
              <a:rPr lang="en-US" sz="3200" b="1" dirty="0">
                <a:latin typeface="Aptos" panose="020B0004020202020204" pitchFamily="34" charset="0"/>
              </a:rPr>
              <a:t>Why Participate ? </a:t>
            </a:r>
          </a:p>
        </p:txBody>
      </p:sp>
      <p:pic>
        <p:nvPicPr>
          <p:cNvPr id="20" name="Picture 19">
            <a:extLst>
              <a:ext uri="{FF2B5EF4-FFF2-40B4-BE49-F238E27FC236}">
                <a16:creationId xmlns:a16="http://schemas.microsoft.com/office/drawing/2014/main" id="{E488F37F-090F-02F8-7C96-C51EE3A13615}"/>
              </a:ext>
            </a:extLst>
          </p:cNvPr>
          <p:cNvPicPr>
            <a:picLocks noChangeAspect="1"/>
          </p:cNvPicPr>
          <p:nvPr/>
        </p:nvPicPr>
        <p:blipFill>
          <a:blip r:embed="rId3"/>
          <a:stretch>
            <a:fillRect/>
          </a:stretch>
        </p:blipFill>
        <p:spPr>
          <a:xfrm>
            <a:off x="6614419" y="2018905"/>
            <a:ext cx="4528711" cy="4315968"/>
          </a:xfrm>
          <a:prstGeom prst="rect">
            <a:avLst/>
          </a:prstGeom>
        </p:spPr>
      </p:pic>
      <p:sp>
        <p:nvSpPr>
          <p:cNvPr id="22" name="TextBox 21">
            <a:extLst>
              <a:ext uri="{FF2B5EF4-FFF2-40B4-BE49-F238E27FC236}">
                <a16:creationId xmlns:a16="http://schemas.microsoft.com/office/drawing/2014/main" id="{B016601E-D336-F96B-DFB0-049B59D862E7}"/>
              </a:ext>
            </a:extLst>
          </p:cNvPr>
          <p:cNvSpPr txBox="1"/>
          <p:nvPr/>
        </p:nvSpPr>
        <p:spPr>
          <a:xfrm>
            <a:off x="539496" y="2059418"/>
            <a:ext cx="5449824" cy="3732753"/>
          </a:xfrm>
          <a:prstGeom prst="rect">
            <a:avLst/>
          </a:prstGeom>
          <a:solidFill>
            <a:schemeClr val="bg1">
              <a:lumMod val="95000"/>
            </a:schemeClr>
          </a:solidFill>
        </p:spPr>
        <p:txBody>
          <a:bodyPr wrap="square">
            <a:spAutoFit/>
          </a:bodyPr>
          <a:lstStyle/>
          <a:p>
            <a:pPr marL="342900" lvl="0" indent="-342900">
              <a:lnSpc>
                <a:spcPct val="115000"/>
              </a:lnSpc>
              <a:spcBef>
                <a:spcPts val="485"/>
              </a:spcBef>
              <a:buFont typeface="Symbol" panose="05050102010706020507" pitchFamily="18" charset="2"/>
              <a:buChar char=""/>
            </a:pPr>
            <a:r>
              <a:rPr lang="en-US" sz="1600" dirty="0">
                <a:effectLst/>
                <a:latin typeface="Aptos" panose="020B0004020202020204" pitchFamily="34" charset="0"/>
                <a:ea typeface="Roboto" panose="02000000000000000000" pitchFamily="2" charset="0"/>
                <a:cs typeface="Arial" panose="020B0604020202020204" pitchFamily="34" charset="0"/>
              </a:rPr>
              <a:t>Inclusion in the Global LEAP Solar Generator Competition Buyer’s Guide and featured in VeraSol’s Product Database.</a:t>
            </a:r>
          </a:p>
          <a:p>
            <a:pPr lvl="0">
              <a:lnSpc>
                <a:spcPct val="115000"/>
              </a:lnSpc>
              <a:spcBef>
                <a:spcPts val="485"/>
              </a:spcBef>
            </a:pPr>
            <a:endParaRPr lang="en-KE" sz="1600" dirty="0">
              <a:effectLst/>
              <a:latin typeface="Aptos" panose="020B0004020202020204" pitchFamily="34" charset="0"/>
              <a:ea typeface="Roboto" panose="02000000000000000000" pitchFamily="2" charset="0"/>
              <a:cs typeface="Roboto" panose="02000000000000000000" pitchFamily="2" charset="0"/>
            </a:endParaRPr>
          </a:p>
          <a:p>
            <a:pPr marL="342900" lvl="0" indent="-342900">
              <a:lnSpc>
                <a:spcPct val="115000"/>
              </a:lnSpc>
              <a:spcBef>
                <a:spcPts val="485"/>
              </a:spcBef>
              <a:buFont typeface="Symbol" panose="05050102010706020507" pitchFamily="18" charset="2"/>
              <a:buChar char=""/>
            </a:pPr>
            <a:r>
              <a:rPr lang="en-US" sz="1600" dirty="0">
                <a:effectLst/>
                <a:latin typeface="Aptos" panose="020B0004020202020204" pitchFamily="34" charset="0"/>
                <a:ea typeface="Roboto" panose="02000000000000000000" pitchFamily="2" charset="0"/>
                <a:cs typeface="Arial" panose="020B0604020202020204" pitchFamily="34" charset="0"/>
              </a:rPr>
              <a:t>Inclusion in Global LEAP-sponsored communications to promote Competition Winners and Finalists and raise consumer awareness about high-quality solar generators. </a:t>
            </a:r>
            <a:r>
              <a:rPr lang="en-US" sz="1600" dirty="0">
                <a:effectLst/>
                <a:latin typeface="Aptos" panose="020B0004020202020204" pitchFamily="34" charset="0"/>
                <a:ea typeface="Roboto" panose="02000000000000000000" pitchFamily="2" charset="0"/>
                <a:cs typeface="Roboto" panose="02000000000000000000" pitchFamily="2" charset="0"/>
              </a:rPr>
              <a:t> </a:t>
            </a:r>
          </a:p>
          <a:p>
            <a:pPr lvl="0">
              <a:lnSpc>
                <a:spcPct val="115000"/>
              </a:lnSpc>
              <a:spcBef>
                <a:spcPts val="485"/>
              </a:spcBef>
            </a:pPr>
            <a:r>
              <a:rPr lang="en-US" sz="1600" dirty="0">
                <a:effectLst/>
                <a:latin typeface="Aptos" panose="020B0004020202020204" pitchFamily="34" charset="0"/>
                <a:ea typeface="Roboto" panose="02000000000000000000" pitchFamily="2" charset="0"/>
                <a:cs typeface="Roboto" panose="02000000000000000000" pitchFamily="2" charset="0"/>
              </a:rPr>
              <a:t> </a:t>
            </a:r>
            <a:endParaRPr lang="en-US" sz="1600" dirty="0">
              <a:latin typeface="Aptos" panose="020B0004020202020204" pitchFamily="34" charset="0"/>
              <a:ea typeface="Roboto" panose="02000000000000000000" pitchFamily="2" charset="0"/>
              <a:cs typeface="Roboto" panose="02000000000000000000" pitchFamily="2" charset="0"/>
            </a:endParaRPr>
          </a:p>
          <a:p>
            <a:pPr marL="342900" lvl="0" indent="-342900">
              <a:lnSpc>
                <a:spcPct val="115000"/>
              </a:lnSpc>
              <a:spcBef>
                <a:spcPts val="485"/>
              </a:spcBef>
              <a:buFont typeface="Symbol" panose="05050102010706020507" pitchFamily="18" charset="2"/>
              <a:buChar char=""/>
            </a:pPr>
            <a:r>
              <a:rPr lang="en-US" sz="1600" dirty="0">
                <a:effectLst/>
                <a:latin typeface="Aptos" panose="020B0004020202020204" pitchFamily="34" charset="0"/>
                <a:ea typeface="Roboto" panose="02000000000000000000" pitchFamily="2" charset="0"/>
              </a:rPr>
              <a:t>Tap into the ZE-Gen and Transforming Energy Access (TEA) networks to access business development and partnership opportunities</a:t>
            </a:r>
            <a:r>
              <a:rPr lang="en-KE" sz="1600" dirty="0">
                <a:effectLst/>
                <a:latin typeface="Aptos" panose="020B0004020202020204" pitchFamily="34" charset="0"/>
              </a:rPr>
              <a:t> </a:t>
            </a:r>
            <a:r>
              <a:rPr lang="en-US" sz="1600" dirty="0">
                <a:effectLst/>
                <a:latin typeface="Aptos" panose="020B0004020202020204" pitchFamily="34" charset="0"/>
                <a:ea typeface="Roboto" panose="02000000000000000000" pitchFamily="2" charset="0"/>
                <a:cs typeface="Roboto" panose="02000000000000000000" pitchFamily="2" charset="0"/>
              </a:rPr>
              <a:t> </a:t>
            </a:r>
            <a:endParaRPr lang="en-KE" sz="1600" dirty="0">
              <a:effectLst/>
              <a:latin typeface="Aptos" panose="020B0004020202020204" pitchFamily="34"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FA1D5BC5-763F-06F0-B1A8-F4E42CDB2DC2}"/>
              </a:ext>
            </a:extLst>
          </p:cNvPr>
          <p:cNvSpPr txBox="1"/>
          <p:nvPr/>
        </p:nvSpPr>
        <p:spPr>
          <a:xfrm>
            <a:off x="329184" y="1353312"/>
            <a:ext cx="10744200" cy="369332"/>
          </a:xfrm>
          <a:prstGeom prst="rect">
            <a:avLst/>
          </a:prstGeom>
          <a:noFill/>
        </p:spPr>
        <p:txBody>
          <a:bodyPr wrap="square" rtlCol="0">
            <a:spAutoFit/>
          </a:bodyPr>
          <a:lstStyle/>
          <a:p>
            <a:r>
              <a:rPr lang="en-US" sz="1800" b="1" dirty="0">
                <a:latin typeface="Aptos" panose="020B0004020202020204" pitchFamily="34" charset="0"/>
              </a:rPr>
              <a:t>Manufacturers, designers, or associated distributors of solar generators are eligible to participate </a:t>
            </a:r>
            <a:endParaRPr lang="en-KE" b="1" dirty="0">
              <a:latin typeface="Aptos" panose="020B0004020202020204" pitchFamily="34" charset="0"/>
            </a:endParaRPr>
          </a:p>
        </p:txBody>
      </p:sp>
      <p:pic>
        <p:nvPicPr>
          <p:cNvPr id="6" name="Picture 5" descr="A yellow circle with black text&#10;&#10;AI-generated content may be incorrect.">
            <a:extLst>
              <a:ext uri="{FF2B5EF4-FFF2-40B4-BE49-F238E27FC236}">
                <a16:creationId xmlns:a16="http://schemas.microsoft.com/office/drawing/2014/main" id="{A0986FEE-03E4-4028-2445-4CD2D3EEA802}"/>
              </a:ext>
            </a:extLst>
          </p:cNvPr>
          <p:cNvPicPr>
            <a:picLocks noChangeAspect="1"/>
          </p:cNvPicPr>
          <p:nvPr/>
        </p:nvPicPr>
        <p:blipFill>
          <a:blip r:embed="rId4"/>
          <a:stretch>
            <a:fillRect/>
          </a:stretch>
        </p:blipFill>
        <p:spPr>
          <a:xfrm>
            <a:off x="9052045" y="291269"/>
            <a:ext cx="746378" cy="729597"/>
          </a:xfrm>
          <a:prstGeom prst="rect">
            <a:avLst/>
          </a:prstGeom>
        </p:spPr>
      </p:pic>
    </p:spTree>
    <p:extLst>
      <p:ext uri="{BB962C8B-B14F-4D97-AF65-F5344CB8AC3E}">
        <p14:creationId xmlns:p14="http://schemas.microsoft.com/office/powerpoint/2010/main" val="1459727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B267D-C15A-7D79-DA94-1C4017B534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4AFD22-71DF-9AAA-57A2-6953BCE017C7}"/>
              </a:ext>
            </a:extLst>
          </p:cNvPr>
          <p:cNvSpPr>
            <a:spLocks noGrp="1"/>
          </p:cNvSpPr>
          <p:nvPr>
            <p:ph type="ctrTitle"/>
          </p:nvPr>
        </p:nvSpPr>
        <p:spPr>
          <a:xfrm>
            <a:off x="294566" y="435487"/>
            <a:ext cx="10638774" cy="443198"/>
          </a:xfrm>
        </p:spPr>
        <p:txBody>
          <a:bodyPr/>
          <a:lstStyle/>
          <a:p>
            <a:r>
              <a:rPr lang="en-US" sz="3200" b="1" dirty="0">
                <a:latin typeface="Calibri"/>
              </a:rPr>
              <a:t> </a:t>
            </a:r>
            <a:r>
              <a:rPr lang="en-US" sz="3200" b="1" dirty="0">
                <a:latin typeface="Aptos" panose="020B0004020202020204" pitchFamily="34" charset="0"/>
              </a:rPr>
              <a:t>Competition Process</a:t>
            </a:r>
          </a:p>
        </p:txBody>
      </p:sp>
      <p:sp>
        <p:nvSpPr>
          <p:cNvPr id="14" name="TextBox 13">
            <a:extLst>
              <a:ext uri="{FF2B5EF4-FFF2-40B4-BE49-F238E27FC236}">
                <a16:creationId xmlns:a16="http://schemas.microsoft.com/office/drawing/2014/main" id="{2240186E-8B9E-E463-FE1E-266EC3CA8C6D}"/>
              </a:ext>
            </a:extLst>
          </p:cNvPr>
          <p:cNvSpPr txBox="1"/>
          <p:nvPr/>
        </p:nvSpPr>
        <p:spPr>
          <a:xfrm>
            <a:off x="0" y="1897446"/>
            <a:ext cx="5809422" cy="400110"/>
          </a:xfrm>
          <a:prstGeom prst="rect">
            <a:avLst/>
          </a:prstGeom>
          <a:noFill/>
        </p:spPr>
        <p:txBody>
          <a:bodyPr wrap="square" rtlCol="0">
            <a:spAutoFit/>
          </a:bodyPr>
          <a:lstStyle/>
          <a:p>
            <a:r>
              <a:rPr lang="en-US" sz="2000" dirty="0"/>
              <a:t> </a:t>
            </a:r>
            <a:endParaRPr lang="en-KE" sz="2000" dirty="0"/>
          </a:p>
        </p:txBody>
      </p:sp>
      <p:pic>
        <p:nvPicPr>
          <p:cNvPr id="7" name="Picture 6" descr="A yellow circle with black text&#10;&#10;AI-generated content may be incorrect.">
            <a:extLst>
              <a:ext uri="{FF2B5EF4-FFF2-40B4-BE49-F238E27FC236}">
                <a16:creationId xmlns:a16="http://schemas.microsoft.com/office/drawing/2014/main" id="{3B5AEDA7-881A-D679-BB8A-A0EF0A5B67EF}"/>
              </a:ext>
            </a:extLst>
          </p:cNvPr>
          <p:cNvPicPr>
            <a:picLocks noChangeAspect="1"/>
          </p:cNvPicPr>
          <p:nvPr/>
        </p:nvPicPr>
        <p:blipFill>
          <a:blip r:embed="rId2"/>
          <a:stretch>
            <a:fillRect/>
          </a:stretch>
        </p:blipFill>
        <p:spPr>
          <a:xfrm>
            <a:off x="9052045" y="291269"/>
            <a:ext cx="746378" cy="729597"/>
          </a:xfrm>
          <a:prstGeom prst="rect">
            <a:avLst/>
          </a:prstGeom>
        </p:spPr>
      </p:pic>
      <p:pic>
        <p:nvPicPr>
          <p:cNvPr id="2" name="Picture 1" descr="A diagram of a product&#10;&#10;AI-generated content may be incorrect.">
            <a:extLst>
              <a:ext uri="{FF2B5EF4-FFF2-40B4-BE49-F238E27FC236}">
                <a16:creationId xmlns:a16="http://schemas.microsoft.com/office/drawing/2014/main" id="{597E1B21-D0AC-38EF-5494-05F930605F4F}"/>
              </a:ext>
            </a:extLst>
          </p:cNvPr>
          <p:cNvPicPr>
            <a:picLocks noChangeAspect="1"/>
          </p:cNvPicPr>
          <p:nvPr/>
        </p:nvPicPr>
        <p:blipFill>
          <a:blip r:embed="rId3"/>
          <a:stretch>
            <a:fillRect/>
          </a:stretch>
        </p:blipFill>
        <p:spPr>
          <a:xfrm>
            <a:off x="2809298" y="1343025"/>
            <a:ext cx="6573405" cy="5343525"/>
          </a:xfrm>
          <a:prstGeom prst="rect">
            <a:avLst/>
          </a:prstGeom>
        </p:spPr>
      </p:pic>
    </p:spTree>
    <p:extLst>
      <p:ext uri="{BB962C8B-B14F-4D97-AF65-F5344CB8AC3E}">
        <p14:creationId xmlns:p14="http://schemas.microsoft.com/office/powerpoint/2010/main" val="4264068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0E1C-40B0-6AF0-AA38-8F93D683FB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B1048A-17E0-4BBA-6942-738504E4A841}"/>
              </a:ext>
            </a:extLst>
          </p:cNvPr>
          <p:cNvSpPr>
            <a:spLocks noGrp="1"/>
          </p:cNvSpPr>
          <p:nvPr>
            <p:ph type="ctrTitle"/>
          </p:nvPr>
        </p:nvSpPr>
        <p:spPr>
          <a:xfrm>
            <a:off x="438912" y="438461"/>
            <a:ext cx="10976475" cy="443198"/>
          </a:xfrm>
        </p:spPr>
        <p:txBody>
          <a:bodyPr/>
          <a:lstStyle/>
          <a:p>
            <a:r>
              <a:rPr lang="en-US" sz="3200" b="1" dirty="0">
                <a:latin typeface="Aptos" panose="020B0004020202020204" pitchFamily="34" charset="0"/>
              </a:rPr>
              <a:t>Solar Generator Definition</a:t>
            </a:r>
          </a:p>
        </p:txBody>
      </p:sp>
      <p:sp>
        <p:nvSpPr>
          <p:cNvPr id="5" name="TextBox 4">
            <a:extLst>
              <a:ext uri="{FF2B5EF4-FFF2-40B4-BE49-F238E27FC236}">
                <a16:creationId xmlns:a16="http://schemas.microsoft.com/office/drawing/2014/main" id="{51755D18-5C9E-770D-C8E9-71D68877B116}"/>
              </a:ext>
            </a:extLst>
          </p:cNvPr>
          <p:cNvSpPr txBox="1"/>
          <p:nvPr/>
        </p:nvSpPr>
        <p:spPr>
          <a:xfrm>
            <a:off x="0" y="2406113"/>
            <a:ext cx="6101258" cy="3170099"/>
          </a:xfrm>
          <a:prstGeom prst="rect">
            <a:avLst/>
          </a:prstGeom>
          <a:noFill/>
        </p:spPr>
        <p:txBody>
          <a:bodyPr wrap="square" lIns="91440" tIns="45720" rIns="91440" bIns="45720" numCol="1" anchor="t">
            <a:spAutoFit/>
          </a:bodyPr>
          <a:lstStyle/>
          <a:p>
            <a:pPr marL="285750" indent="-285750">
              <a:buFont typeface="Arial" panose="020B0604020202020204" pitchFamily="34" charset="0"/>
              <a:buChar char="•"/>
            </a:pPr>
            <a:r>
              <a:rPr lang="en-US" sz="2000" dirty="0">
                <a:solidFill>
                  <a:srgbClr val="000205"/>
                </a:solidFill>
                <a:latin typeface="Aptos" panose="020B0004020202020204" pitchFamily="34" charset="0"/>
                <a:ea typeface="Calibri"/>
                <a:cs typeface="Calibri"/>
              </a:rPr>
              <a:t>A solar generator is a renewable energy system that receives power from a solar module, stores it in a battery, and uses an inverter to supply AC or DC electricity</a:t>
            </a:r>
            <a:endParaRPr lang="en-US" sz="2000" dirty="0">
              <a:solidFill>
                <a:srgbClr val="000205"/>
              </a:solidFill>
              <a:latin typeface="Aptos" panose="020B0004020202020204" pitchFamily="34" charset="0"/>
              <a:ea typeface="Calibri"/>
              <a:cs typeface="Arial"/>
            </a:endParaRPr>
          </a:p>
          <a:p>
            <a:pPr marL="285750" indent="-285750">
              <a:buFont typeface="Arial" panose="020B0604020202020204" pitchFamily="34" charset="0"/>
              <a:buChar char="•"/>
            </a:pPr>
            <a:endParaRPr lang="en-US" sz="2000" dirty="0">
              <a:solidFill>
                <a:srgbClr val="000205"/>
              </a:solidFill>
              <a:latin typeface="Aptos" panose="020B0004020202020204" pitchFamily="34" charset="0"/>
              <a:ea typeface="Calibri"/>
              <a:cs typeface="Arial"/>
            </a:endParaRPr>
          </a:p>
          <a:p>
            <a:endParaRPr lang="en-US" sz="2000" dirty="0">
              <a:solidFill>
                <a:srgbClr val="000205"/>
              </a:solidFill>
              <a:latin typeface="Aptos" panose="020B0004020202020204" pitchFamily="34" charset="0"/>
              <a:ea typeface="Calibri"/>
              <a:cs typeface="Arial"/>
            </a:endParaRPr>
          </a:p>
          <a:p>
            <a:pPr marL="285750" indent="-285750">
              <a:buFont typeface="Arial" panose="020B0604020202020204" pitchFamily="34" charset="0"/>
              <a:buChar char="•"/>
            </a:pPr>
            <a:r>
              <a:rPr lang="en-US" sz="2000" dirty="0">
                <a:solidFill>
                  <a:srgbClr val="000205"/>
                </a:solidFill>
                <a:latin typeface="Aptos" panose="020B0004020202020204" pitchFamily="34" charset="0"/>
                <a:ea typeface="Calibri"/>
                <a:cs typeface="Calibri"/>
              </a:rPr>
              <a:t>Other common terms often used to describe this technology include “solar inverter,” “zero-emission generator,” “AC solar home system,” and “power station</a:t>
            </a:r>
            <a:r>
              <a:rPr lang="en-US" dirty="0">
                <a:solidFill>
                  <a:srgbClr val="000205"/>
                </a:solidFill>
                <a:latin typeface="Aptos" panose="020B0004020202020204" pitchFamily="34" charset="0"/>
                <a:ea typeface="Calibri"/>
                <a:cs typeface="Calibri"/>
              </a:rPr>
              <a:t>.”</a:t>
            </a:r>
            <a:endParaRPr lang="en-KE" dirty="0">
              <a:solidFill>
                <a:srgbClr val="000205"/>
              </a:solidFill>
              <a:latin typeface="Aptos" panose="020B0004020202020204" pitchFamily="34" charset="0"/>
              <a:ea typeface="Calibri"/>
              <a:cs typeface="Calibri"/>
            </a:endParaRPr>
          </a:p>
        </p:txBody>
      </p:sp>
      <p:pic>
        <p:nvPicPr>
          <p:cNvPr id="6" name="Picture 5" descr="A yellow circle with black text&#10;&#10;AI-generated content may be incorrect.">
            <a:extLst>
              <a:ext uri="{FF2B5EF4-FFF2-40B4-BE49-F238E27FC236}">
                <a16:creationId xmlns:a16="http://schemas.microsoft.com/office/drawing/2014/main" id="{E160994A-58F8-5FA3-B435-31434F3E2FE2}"/>
              </a:ext>
            </a:extLst>
          </p:cNvPr>
          <p:cNvPicPr>
            <a:picLocks noChangeAspect="1"/>
          </p:cNvPicPr>
          <p:nvPr/>
        </p:nvPicPr>
        <p:blipFill>
          <a:blip r:embed="rId3"/>
          <a:stretch>
            <a:fillRect/>
          </a:stretch>
        </p:blipFill>
        <p:spPr>
          <a:xfrm>
            <a:off x="9052045" y="291269"/>
            <a:ext cx="746378" cy="729597"/>
          </a:xfrm>
          <a:prstGeom prst="rect">
            <a:avLst/>
          </a:prstGeom>
        </p:spPr>
      </p:pic>
      <p:pic>
        <p:nvPicPr>
          <p:cNvPr id="10" name="Picture 9" descr="A diagram of a solar generator&#10;&#10;AI-generated content may be incorrect.">
            <a:extLst>
              <a:ext uri="{FF2B5EF4-FFF2-40B4-BE49-F238E27FC236}">
                <a16:creationId xmlns:a16="http://schemas.microsoft.com/office/drawing/2014/main" id="{27D5A640-C884-B2BF-6DCE-661DFA580584}"/>
              </a:ext>
            </a:extLst>
          </p:cNvPr>
          <p:cNvPicPr>
            <a:picLocks noChangeAspect="1"/>
          </p:cNvPicPr>
          <p:nvPr/>
        </p:nvPicPr>
        <p:blipFill>
          <a:blip r:embed="rId4"/>
          <a:stretch>
            <a:fillRect/>
          </a:stretch>
        </p:blipFill>
        <p:spPr>
          <a:xfrm>
            <a:off x="6441745" y="2145331"/>
            <a:ext cx="5750255" cy="3592080"/>
          </a:xfrm>
          <a:prstGeom prst="rect">
            <a:avLst/>
          </a:prstGeom>
        </p:spPr>
      </p:pic>
    </p:spTree>
    <p:extLst>
      <p:ext uri="{BB962C8B-B14F-4D97-AF65-F5344CB8AC3E}">
        <p14:creationId xmlns:p14="http://schemas.microsoft.com/office/powerpoint/2010/main" val="4046367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08CBA-9AA5-94B8-A956-45662B9222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1F90F8-F6E6-4588-393B-255BAB5656A8}"/>
              </a:ext>
            </a:extLst>
          </p:cNvPr>
          <p:cNvSpPr>
            <a:spLocks noGrp="1"/>
          </p:cNvSpPr>
          <p:nvPr>
            <p:ph type="ctrTitle"/>
          </p:nvPr>
        </p:nvSpPr>
        <p:spPr>
          <a:xfrm>
            <a:off x="776613" y="438461"/>
            <a:ext cx="10638774" cy="443198"/>
          </a:xfrm>
        </p:spPr>
        <p:txBody>
          <a:bodyPr/>
          <a:lstStyle/>
          <a:p>
            <a:r>
              <a:rPr lang="en-US" sz="3200" b="1" dirty="0">
                <a:latin typeface="Aptos" panose="020B0004020202020204" pitchFamily="34" charset="0"/>
              </a:rPr>
              <a:t>Eligibility Criteria</a:t>
            </a:r>
          </a:p>
        </p:txBody>
      </p:sp>
      <p:sp>
        <p:nvSpPr>
          <p:cNvPr id="7" name="TextBox 6">
            <a:extLst>
              <a:ext uri="{FF2B5EF4-FFF2-40B4-BE49-F238E27FC236}">
                <a16:creationId xmlns:a16="http://schemas.microsoft.com/office/drawing/2014/main" id="{1BC9A623-1E1D-6064-5681-6EFB9D429C09}"/>
              </a:ext>
            </a:extLst>
          </p:cNvPr>
          <p:cNvSpPr txBox="1"/>
          <p:nvPr/>
        </p:nvSpPr>
        <p:spPr>
          <a:xfrm>
            <a:off x="198120" y="1440219"/>
            <a:ext cx="552923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dirty="0">
                <a:solidFill>
                  <a:srgbClr val="000205"/>
                </a:solidFill>
                <a:latin typeface="Aptos" panose="020B0004020202020204" pitchFamily="34" charset="0"/>
                <a:ea typeface="Calibri"/>
                <a:cs typeface="Arial"/>
              </a:rPr>
              <a:t>General Criteria e.g., </a:t>
            </a:r>
          </a:p>
          <a:p>
            <a:pPr algn="just"/>
            <a:endParaRPr lang="en-US" dirty="0">
              <a:solidFill>
                <a:srgbClr val="000205"/>
              </a:solidFill>
              <a:latin typeface="Aptos" panose="020B0004020202020204" pitchFamily="34" charset="0"/>
              <a:ea typeface="Calibri"/>
              <a:cs typeface="Arial"/>
            </a:endParaRPr>
          </a:p>
          <a:p>
            <a:pPr marL="285750" indent="-285750">
              <a:buFont typeface="Arial"/>
              <a:buChar char="•"/>
            </a:pPr>
            <a:r>
              <a:rPr lang="en-US" dirty="0">
                <a:solidFill>
                  <a:srgbClr val="000205"/>
                </a:solidFill>
                <a:latin typeface="Aptos" panose="020B0004020202020204" pitchFamily="34" charset="0"/>
                <a:ea typeface="Calibri"/>
                <a:cs typeface="Arial"/>
              </a:rPr>
              <a:t>Commercially available solar generator, i.e., no prototypes</a:t>
            </a:r>
          </a:p>
          <a:p>
            <a:pPr marL="285750" indent="-285750">
              <a:buFont typeface="Arial"/>
              <a:buChar char="•"/>
            </a:pPr>
            <a:r>
              <a:rPr lang="en-US" dirty="0">
                <a:solidFill>
                  <a:srgbClr val="000205"/>
                </a:solidFill>
                <a:latin typeface="Aptos" panose="020B0004020202020204" pitchFamily="34" charset="0"/>
                <a:ea typeface="Calibri"/>
                <a:cs typeface="Arial"/>
              </a:rPr>
              <a:t>Capable of powering typical electrical loads required by household and small commercial users</a:t>
            </a:r>
          </a:p>
          <a:p>
            <a:pPr marL="285750" indent="-285750">
              <a:buFont typeface="Arial"/>
              <a:buChar char="•"/>
            </a:pPr>
            <a:r>
              <a:rPr lang="en-US" dirty="0">
                <a:solidFill>
                  <a:srgbClr val="000205"/>
                </a:solidFill>
                <a:latin typeface="Aptos" panose="020B0004020202020204" pitchFamily="34" charset="0"/>
                <a:ea typeface="Calibri"/>
                <a:cs typeface="Arial"/>
              </a:rPr>
              <a:t>Be deployable and available for field evaluation by Administrator or its designee in Nigeria by 15 January 2026</a:t>
            </a:r>
          </a:p>
          <a:p>
            <a:pPr marL="285750" indent="-285750">
              <a:buFont typeface="Arial"/>
              <a:buChar char="•"/>
            </a:pPr>
            <a:endParaRPr lang="en-US" dirty="0">
              <a:solidFill>
                <a:srgbClr val="000205"/>
              </a:solidFill>
              <a:latin typeface="Aptos" panose="020B0004020202020204" pitchFamily="34" charset="0"/>
              <a:ea typeface="Calibri"/>
              <a:cs typeface="Arial"/>
            </a:endParaRPr>
          </a:p>
          <a:p>
            <a:r>
              <a:rPr lang="en-US" b="1" dirty="0">
                <a:solidFill>
                  <a:srgbClr val="000205"/>
                </a:solidFill>
                <a:latin typeface="Aptos" panose="020B0004020202020204" pitchFamily="34" charset="0"/>
                <a:ea typeface="Calibri"/>
                <a:cs typeface="Arial"/>
              </a:rPr>
              <a:t>Technical Criteria e.g., </a:t>
            </a:r>
          </a:p>
          <a:p>
            <a:endParaRPr lang="en-US" b="1" dirty="0">
              <a:solidFill>
                <a:srgbClr val="000205"/>
              </a:solidFill>
              <a:latin typeface="Aptos" panose="020B0004020202020204" pitchFamily="34" charset="0"/>
              <a:ea typeface="Calibri"/>
              <a:cs typeface="Arial"/>
            </a:endParaRPr>
          </a:p>
          <a:p>
            <a:pPr marL="285750" indent="-285750" algn="just">
              <a:buFont typeface="Arial"/>
              <a:buChar char="•"/>
            </a:pPr>
            <a:r>
              <a:rPr lang="en-US" b="1" dirty="0">
                <a:solidFill>
                  <a:srgbClr val="000205"/>
                </a:solidFill>
                <a:latin typeface="Aptos" panose="020B0004020202020204" pitchFamily="34" charset="0"/>
                <a:ea typeface="Calibri"/>
                <a:cs typeface="Arial"/>
              </a:rPr>
              <a:t>Power input: </a:t>
            </a:r>
            <a:r>
              <a:rPr lang="en-US" dirty="0">
                <a:solidFill>
                  <a:srgbClr val="000205"/>
                </a:solidFill>
                <a:latin typeface="Aptos" panose="020B0004020202020204" pitchFamily="34" charset="0"/>
                <a:ea typeface="Calibri"/>
                <a:cs typeface="Arial"/>
              </a:rPr>
              <a:t>PV input mandatory [Product may be sold with or without PV module(s)], AC input optional</a:t>
            </a:r>
            <a:endParaRPr lang="en-US" dirty="0">
              <a:solidFill>
                <a:srgbClr val="000205"/>
              </a:solidFill>
              <a:latin typeface="Aptos" panose="020B0004020202020204" pitchFamily="34" charset="0"/>
              <a:ea typeface="Calibri"/>
              <a:cs typeface="Calibri"/>
            </a:endParaRPr>
          </a:p>
          <a:p>
            <a:pPr marL="285750" indent="-285750" algn="just">
              <a:buFont typeface="Arial"/>
              <a:buChar char="•"/>
            </a:pPr>
            <a:r>
              <a:rPr lang="en-US" b="1" dirty="0">
                <a:solidFill>
                  <a:srgbClr val="000205"/>
                </a:solidFill>
                <a:latin typeface="Aptos" panose="020B0004020202020204" pitchFamily="34" charset="0"/>
                <a:ea typeface="Calibri"/>
                <a:cs typeface="Arial"/>
              </a:rPr>
              <a:t>Power output:</a:t>
            </a:r>
            <a:r>
              <a:rPr lang="en-US" dirty="0">
                <a:solidFill>
                  <a:srgbClr val="000205"/>
                </a:solidFill>
                <a:latin typeface="Aptos" panose="020B0004020202020204" pitchFamily="34" charset="0"/>
                <a:ea typeface="Calibri"/>
                <a:cs typeface="Arial"/>
              </a:rPr>
              <a:t> AC output mandatory, DC output optional, single-phase output only</a:t>
            </a:r>
          </a:p>
          <a:p>
            <a:pPr marL="285750" indent="-285750" algn="just">
              <a:buFont typeface="Arial"/>
              <a:buChar char="•"/>
            </a:pPr>
            <a:r>
              <a:rPr lang="en-US" dirty="0">
                <a:solidFill>
                  <a:srgbClr val="000205"/>
                </a:solidFill>
                <a:latin typeface="Aptos" panose="020B0004020202020204" pitchFamily="34" charset="0"/>
                <a:ea typeface="Calibri"/>
                <a:cs typeface="Arial"/>
              </a:rPr>
              <a:t>Component size limits</a:t>
            </a:r>
            <a:endParaRPr lang="en-US" dirty="0">
              <a:solidFill>
                <a:srgbClr val="000205"/>
              </a:solidFill>
              <a:latin typeface="Aptos" panose="020B0004020202020204" pitchFamily="34" charset="0"/>
              <a:ea typeface="Calibri"/>
              <a:cs typeface="Calibri"/>
            </a:endParaRPr>
          </a:p>
          <a:p>
            <a:pPr marL="285750" indent="-285750" algn="just">
              <a:buFont typeface="Arial"/>
              <a:buChar char="•"/>
            </a:pPr>
            <a:endParaRPr lang="en-US" dirty="0">
              <a:solidFill>
                <a:srgbClr val="000205"/>
              </a:solidFill>
              <a:latin typeface="Aptos" panose="020B0004020202020204" pitchFamily="34" charset="0"/>
              <a:ea typeface="Calibri"/>
              <a:cs typeface="Calibri"/>
            </a:endParaRPr>
          </a:p>
          <a:p>
            <a:pPr algn="l"/>
            <a:endParaRPr lang="en-US" dirty="0">
              <a:cs typeface="Arial"/>
            </a:endParaRPr>
          </a:p>
        </p:txBody>
      </p:sp>
      <p:pic>
        <p:nvPicPr>
          <p:cNvPr id="5" name="Picture 4">
            <a:extLst>
              <a:ext uri="{FF2B5EF4-FFF2-40B4-BE49-F238E27FC236}">
                <a16:creationId xmlns:a16="http://schemas.microsoft.com/office/drawing/2014/main" id="{8B316080-73D4-1795-72D5-9888A3745045}"/>
              </a:ext>
            </a:extLst>
          </p:cNvPr>
          <p:cNvPicPr>
            <a:picLocks noChangeAspect="1"/>
          </p:cNvPicPr>
          <p:nvPr/>
        </p:nvPicPr>
        <p:blipFill>
          <a:blip r:embed="rId3"/>
          <a:stretch>
            <a:fillRect/>
          </a:stretch>
        </p:blipFill>
        <p:spPr>
          <a:xfrm>
            <a:off x="6464645" y="1532992"/>
            <a:ext cx="4950742" cy="4605714"/>
          </a:xfrm>
          <a:prstGeom prst="rect">
            <a:avLst/>
          </a:prstGeom>
        </p:spPr>
      </p:pic>
      <p:pic>
        <p:nvPicPr>
          <p:cNvPr id="8" name="Picture 7" descr="A yellow circle with black text&#10;&#10;AI-generated content may be incorrect.">
            <a:extLst>
              <a:ext uri="{FF2B5EF4-FFF2-40B4-BE49-F238E27FC236}">
                <a16:creationId xmlns:a16="http://schemas.microsoft.com/office/drawing/2014/main" id="{3CAEDEE3-09BC-890A-9348-16FD61FB40F1}"/>
              </a:ext>
            </a:extLst>
          </p:cNvPr>
          <p:cNvPicPr>
            <a:picLocks noChangeAspect="1"/>
          </p:cNvPicPr>
          <p:nvPr/>
        </p:nvPicPr>
        <p:blipFill>
          <a:blip r:embed="rId4"/>
          <a:stretch>
            <a:fillRect/>
          </a:stretch>
        </p:blipFill>
        <p:spPr>
          <a:xfrm>
            <a:off x="9052045" y="291269"/>
            <a:ext cx="746378" cy="729597"/>
          </a:xfrm>
          <a:prstGeom prst="rect">
            <a:avLst/>
          </a:prstGeom>
        </p:spPr>
      </p:pic>
    </p:spTree>
    <p:extLst>
      <p:ext uri="{BB962C8B-B14F-4D97-AF65-F5344CB8AC3E}">
        <p14:creationId xmlns:p14="http://schemas.microsoft.com/office/powerpoint/2010/main" val="114640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3E6-FD21-A8E6-D9D3-23EECD2173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19B28E-0AE6-D5A2-ED45-03FF5BE5F8C9}"/>
              </a:ext>
            </a:extLst>
          </p:cNvPr>
          <p:cNvSpPr>
            <a:spLocks noGrp="1"/>
          </p:cNvSpPr>
          <p:nvPr>
            <p:ph type="ctrTitle"/>
          </p:nvPr>
        </p:nvSpPr>
        <p:spPr>
          <a:xfrm>
            <a:off x="776613" y="438461"/>
            <a:ext cx="10638774" cy="443198"/>
          </a:xfrm>
        </p:spPr>
        <p:txBody>
          <a:bodyPr/>
          <a:lstStyle/>
          <a:p>
            <a:r>
              <a:rPr lang="en-US" sz="3200" b="1" dirty="0">
                <a:latin typeface="Calibri"/>
              </a:rPr>
              <a:t> </a:t>
            </a:r>
            <a:r>
              <a:rPr lang="en-US" sz="3200" b="1" dirty="0">
                <a:latin typeface="Aptos" panose="020B0004020202020204" pitchFamily="34" charset="0"/>
              </a:rPr>
              <a:t>Required Documentation</a:t>
            </a:r>
          </a:p>
        </p:txBody>
      </p:sp>
      <p:sp>
        <p:nvSpPr>
          <p:cNvPr id="9" name="TextBox 8">
            <a:extLst>
              <a:ext uri="{FF2B5EF4-FFF2-40B4-BE49-F238E27FC236}">
                <a16:creationId xmlns:a16="http://schemas.microsoft.com/office/drawing/2014/main" id="{29A56C12-B901-BB53-1E2A-085787AA9065}"/>
              </a:ext>
            </a:extLst>
          </p:cNvPr>
          <p:cNvSpPr txBox="1"/>
          <p:nvPr/>
        </p:nvSpPr>
        <p:spPr>
          <a:xfrm>
            <a:off x="179689" y="2329275"/>
            <a:ext cx="6311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205"/>
                </a:solidFill>
                <a:latin typeface="Aptos" panose="020B0004020202020204" pitchFamily="34" charset="0"/>
                <a:ea typeface="Calibri"/>
                <a:cs typeface="Arial"/>
              </a:rPr>
              <a:t>Some of the </a:t>
            </a:r>
            <a:r>
              <a:rPr lang="en-US" sz="2400" b="1" dirty="0">
                <a:solidFill>
                  <a:srgbClr val="000205"/>
                </a:solidFill>
                <a:latin typeface="Aptos" panose="020B0004020202020204" pitchFamily="34" charset="0"/>
                <a:ea typeface="Calibri"/>
                <a:cs typeface="Arial"/>
                <a:hlinkClick r:id="rId3"/>
              </a:rPr>
              <a:t>required documents</a:t>
            </a:r>
            <a:r>
              <a:rPr lang="en-US" sz="2400" b="1" dirty="0">
                <a:solidFill>
                  <a:srgbClr val="000205"/>
                </a:solidFill>
                <a:latin typeface="Aptos" panose="020B0004020202020204" pitchFamily="34" charset="0"/>
                <a:ea typeface="Calibri"/>
                <a:cs typeface="Arial"/>
              </a:rPr>
              <a:t> to participate in the competition include:</a:t>
            </a:r>
          </a:p>
          <a:p>
            <a:pPr marL="742950" lvl="1" indent="-285750">
              <a:buFont typeface="Arial"/>
              <a:buChar char="•"/>
            </a:pPr>
            <a:r>
              <a:rPr lang="en-US" sz="2400" dirty="0">
                <a:solidFill>
                  <a:srgbClr val="000205"/>
                </a:solidFill>
                <a:latin typeface="Aptos" panose="020B0004020202020204" pitchFamily="34" charset="0"/>
                <a:ea typeface="Calibri"/>
                <a:cs typeface="Arial" panose="020B0604020202020204"/>
              </a:rPr>
              <a:t>IEC 62109 – 1- Certification</a:t>
            </a:r>
          </a:p>
          <a:p>
            <a:pPr marL="742950" lvl="1" indent="-285750">
              <a:buFont typeface="Arial"/>
              <a:buChar char="•"/>
            </a:pPr>
            <a:r>
              <a:rPr lang="en-US" sz="2400" dirty="0">
                <a:solidFill>
                  <a:srgbClr val="000205"/>
                </a:solidFill>
                <a:latin typeface="Aptos" panose="020B0004020202020204" pitchFamily="34" charset="0"/>
                <a:ea typeface="Calibri"/>
                <a:cs typeface="Arial" panose="020B0604020202020204"/>
              </a:rPr>
              <a:t>IEC 62109 – 2- Certification</a:t>
            </a:r>
          </a:p>
          <a:p>
            <a:pPr marL="742950" lvl="1" indent="-285750">
              <a:buFont typeface="Arial"/>
              <a:buChar char="•"/>
            </a:pPr>
            <a:r>
              <a:rPr lang="en-US" sz="2400" dirty="0">
                <a:solidFill>
                  <a:srgbClr val="000205"/>
                </a:solidFill>
                <a:latin typeface="Aptos" panose="020B0004020202020204" pitchFamily="34" charset="0"/>
                <a:ea typeface="Calibri"/>
                <a:cs typeface="Arial" panose="020B0604020202020204"/>
              </a:rPr>
              <a:t>Documentation required for the Initial Safety Assessment </a:t>
            </a:r>
            <a:endParaRPr lang="en-US" sz="2400" dirty="0">
              <a:latin typeface="Aptos" panose="020B0004020202020204" pitchFamily="34" charset="0"/>
              <a:ea typeface="Calibri"/>
              <a:cs typeface="Calibri"/>
            </a:endParaRPr>
          </a:p>
          <a:p>
            <a:pPr lvl="1"/>
            <a:endParaRPr lang="en-US" sz="2400" dirty="0">
              <a:solidFill>
                <a:srgbClr val="000205"/>
              </a:solidFill>
              <a:latin typeface="Aptos" panose="020B0004020202020204" pitchFamily="34" charset="0"/>
              <a:ea typeface="Calibri"/>
              <a:cs typeface="Arial" panose="020B0604020202020204"/>
            </a:endParaRPr>
          </a:p>
          <a:p>
            <a:pPr lvl="1"/>
            <a:r>
              <a:rPr lang="en-US" sz="2400" i="1" dirty="0">
                <a:solidFill>
                  <a:srgbClr val="000205"/>
                </a:solidFill>
                <a:latin typeface="Aptos" panose="020B0004020202020204" pitchFamily="34" charset="0"/>
                <a:ea typeface="Calibri"/>
                <a:cs typeface="Arial" panose="020B0604020202020204"/>
              </a:rPr>
              <a:t>Please see the detailed required documents checklist on the webpage</a:t>
            </a:r>
          </a:p>
          <a:p>
            <a:pPr marL="285750" indent="-285750">
              <a:buFont typeface="Arial"/>
              <a:buChar char="•"/>
            </a:pPr>
            <a:endParaRPr lang="en-US" dirty="0">
              <a:solidFill>
                <a:srgbClr val="222529"/>
              </a:solidFill>
              <a:latin typeface="Calibri"/>
              <a:ea typeface="Calibri"/>
              <a:cs typeface="Arial" panose="020B0604020202020204"/>
            </a:endParaRPr>
          </a:p>
        </p:txBody>
      </p:sp>
      <p:pic>
        <p:nvPicPr>
          <p:cNvPr id="3" name="Picture 2" descr="A person holding a power generator&#10;&#10;AI-generated content may be incorrect.">
            <a:extLst>
              <a:ext uri="{FF2B5EF4-FFF2-40B4-BE49-F238E27FC236}">
                <a16:creationId xmlns:a16="http://schemas.microsoft.com/office/drawing/2014/main" id="{DE8D1D3A-708C-8ED2-C595-10F57E29880A}"/>
              </a:ext>
            </a:extLst>
          </p:cNvPr>
          <p:cNvPicPr>
            <a:picLocks noChangeAspect="1"/>
          </p:cNvPicPr>
          <p:nvPr/>
        </p:nvPicPr>
        <p:blipFill>
          <a:blip r:embed="rId4"/>
          <a:stretch>
            <a:fillRect/>
          </a:stretch>
        </p:blipFill>
        <p:spPr>
          <a:xfrm>
            <a:off x="6941574" y="2241177"/>
            <a:ext cx="4916360" cy="3732375"/>
          </a:xfrm>
          <a:prstGeom prst="rect">
            <a:avLst/>
          </a:prstGeom>
        </p:spPr>
      </p:pic>
      <p:pic>
        <p:nvPicPr>
          <p:cNvPr id="7" name="Picture 6" descr="A yellow circle with black text&#10;&#10;AI-generated content may be incorrect.">
            <a:extLst>
              <a:ext uri="{FF2B5EF4-FFF2-40B4-BE49-F238E27FC236}">
                <a16:creationId xmlns:a16="http://schemas.microsoft.com/office/drawing/2014/main" id="{E72D9368-25F8-137D-991F-C15318CF7875}"/>
              </a:ext>
            </a:extLst>
          </p:cNvPr>
          <p:cNvPicPr>
            <a:picLocks noChangeAspect="1"/>
          </p:cNvPicPr>
          <p:nvPr/>
        </p:nvPicPr>
        <p:blipFill>
          <a:blip r:embed="rId5"/>
          <a:stretch>
            <a:fillRect/>
          </a:stretch>
        </p:blipFill>
        <p:spPr>
          <a:xfrm>
            <a:off x="9052045" y="291269"/>
            <a:ext cx="746378" cy="729597"/>
          </a:xfrm>
          <a:prstGeom prst="rect">
            <a:avLst/>
          </a:prstGeom>
        </p:spPr>
      </p:pic>
    </p:spTree>
    <p:extLst>
      <p:ext uri="{BB962C8B-B14F-4D97-AF65-F5344CB8AC3E}">
        <p14:creationId xmlns:p14="http://schemas.microsoft.com/office/powerpoint/2010/main" val="3577877080"/>
      </p:ext>
    </p:extLst>
  </p:cSld>
  <p:clrMapOvr>
    <a:masterClrMapping/>
  </p:clrMapOvr>
</p:sld>
</file>

<file path=ppt/theme/theme1.xml><?xml version="1.0" encoding="utf-8"?>
<a:theme xmlns:a="http://schemas.openxmlformats.org/drawingml/2006/main" name="Office Theme">
  <a:themeElements>
    <a:clrScheme name="Custom 3">
      <a:dk1>
        <a:srgbClr val="454C54"/>
      </a:dk1>
      <a:lt1>
        <a:srgbClr val="FFFFFF"/>
      </a:lt1>
      <a:dk2>
        <a:srgbClr val="8F96A8"/>
      </a:dk2>
      <a:lt2>
        <a:srgbClr val="7BA9B1"/>
      </a:lt2>
      <a:accent1>
        <a:srgbClr val="F39922"/>
      </a:accent1>
      <a:accent2>
        <a:srgbClr val="CC8049"/>
      </a:accent2>
      <a:accent3>
        <a:srgbClr val="084159"/>
      </a:accent3>
      <a:accent4>
        <a:srgbClr val="C7563E"/>
      </a:accent4>
      <a:accent5>
        <a:srgbClr val="7D4D80"/>
      </a:accent5>
      <a:accent6>
        <a:srgbClr val="3C826B"/>
      </a:accent6>
      <a:hlink>
        <a:srgbClr val="308589"/>
      </a:hlink>
      <a:folHlink>
        <a:srgbClr val="7BA9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8598</TotalTime>
  <Words>1029</Words>
  <Application>Microsoft Office PowerPoint</Application>
  <PresentationFormat>Widescreen</PresentationFormat>
  <Paragraphs>134</Paragraphs>
  <Slides>14</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Aptos</vt:lpstr>
      <vt:lpstr>Arial</vt:lpstr>
      <vt:lpstr>Calibri</vt:lpstr>
      <vt:lpstr>Calibri Light</vt:lpstr>
      <vt:lpstr>Inter</vt:lpstr>
      <vt:lpstr>Inter Semi Bold</vt:lpstr>
      <vt:lpstr>Symbol</vt:lpstr>
      <vt:lpstr>Wingdings</vt:lpstr>
      <vt:lpstr>Office Theme</vt:lpstr>
      <vt:lpstr>Custom Design</vt:lpstr>
      <vt:lpstr>Global LEAP Awards Competition for Solar Generators</vt:lpstr>
      <vt:lpstr>Content </vt:lpstr>
      <vt:lpstr>Competition Overview </vt:lpstr>
      <vt:lpstr>Components for the Competition </vt:lpstr>
      <vt:lpstr>Why Participate ? </vt:lpstr>
      <vt:lpstr> Competition Process</vt:lpstr>
      <vt:lpstr>Solar Generator Definition</vt:lpstr>
      <vt:lpstr>Eligibility Criteria</vt:lpstr>
      <vt:lpstr> Required Documentation</vt:lpstr>
      <vt:lpstr>Product Categories </vt:lpstr>
      <vt:lpstr>Nomination Process </vt:lpstr>
      <vt:lpstr>Evaluation Process</vt:lpstr>
      <vt:lpstr>Competition 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Diego Dueñas</dc:creator>
  <cp:lastModifiedBy>Ruth Kimani</cp:lastModifiedBy>
  <cp:revision>1264</cp:revision>
  <cp:lastPrinted>2020-07-31T16:23:09Z</cp:lastPrinted>
  <dcterms:created xsi:type="dcterms:W3CDTF">2020-06-01T23:45:49Z</dcterms:created>
  <dcterms:modified xsi:type="dcterms:W3CDTF">2025-10-15T09:42:43Z</dcterms:modified>
</cp:coreProperties>
</file>